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41"/>
  </p:notesMasterIdLst>
  <p:sldIdLst>
    <p:sldId id="261" r:id="rId2"/>
    <p:sldId id="266" r:id="rId3"/>
    <p:sldId id="257" r:id="rId4"/>
    <p:sldId id="288" r:id="rId5"/>
    <p:sldId id="259" r:id="rId6"/>
    <p:sldId id="269" r:id="rId7"/>
    <p:sldId id="270" r:id="rId8"/>
    <p:sldId id="302" r:id="rId9"/>
    <p:sldId id="299" r:id="rId10"/>
    <p:sldId id="272" r:id="rId11"/>
    <p:sldId id="273" r:id="rId12"/>
    <p:sldId id="274" r:id="rId13"/>
    <p:sldId id="275" r:id="rId14"/>
    <p:sldId id="264" r:id="rId15"/>
    <p:sldId id="276" r:id="rId16"/>
    <p:sldId id="265" r:id="rId17"/>
    <p:sldId id="277" r:id="rId18"/>
    <p:sldId id="278" r:id="rId19"/>
    <p:sldId id="262" r:id="rId20"/>
    <p:sldId id="301" r:id="rId21"/>
    <p:sldId id="300" r:id="rId22"/>
    <p:sldId id="280" r:id="rId23"/>
    <p:sldId id="258" r:id="rId24"/>
    <p:sldId id="281" r:id="rId25"/>
    <p:sldId id="282" r:id="rId26"/>
    <p:sldId id="284" r:id="rId27"/>
    <p:sldId id="283" r:id="rId28"/>
    <p:sldId id="285" r:id="rId29"/>
    <p:sldId id="286" r:id="rId30"/>
    <p:sldId id="289" r:id="rId31"/>
    <p:sldId id="292" r:id="rId32"/>
    <p:sldId id="293" r:id="rId33"/>
    <p:sldId id="294" r:id="rId34"/>
    <p:sldId id="291" r:id="rId35"/>
    <p:sldId id="290" r:id="rId36"/>
    <p:sldId id="279" r:id="rId37"/>
    <p:sldId id="260" r:id="rId38"/>
    <p:sldId id="297" r:id="rId39"/>
    <p:sldId id="29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tya Chavan" initials="AC" lastIdx="5" clrIdx="0">
    <p:extLst>
      <p:ext uri="{19B8F6BF-5375-455C-9EA6-DF929625EA0E}">
        <p15:presenceInfo xmlns:p15="http://schemas.microsoft.com/office/powerpoint/2012/main" userId="f41d65a629f559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AA06"/>
    <a:srgbClr val="B66952"/>
    <a:srgbClr val="DF985C"/>
    <a:srgbClr val="DDA147"/>
    <a:srgbClr val="B54C2D"/>
    <a:srgbClr val="B56D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p:scale>
          <a:sx n="66" d="100"/>
          <a:sy n="66" d="100"/>
        </p:scale>
        <p:origin x="992" y="67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9T16:12:38.247"/>
    </inkml:context>
    <inkml:brush xml:id="br0">
      <inkml:brushProperty name="width" value="0.1" units="cm"/>
      <inkml:brushProperty name="height" value="0.1" units="cm"/>
      <inkml:brushProperty name="color" value="#FFFFFF"/>
    </inkml:brush>
  </inkml:definitions>
  <inkml:trace contextRef="#ctx0" brushRef="#br0">1325 1368 24575,'0'-1'0,"0"1"0,0-1 0,1 1 0,-1-1 0,0 0 0,1 1 0,-1-1 0,0 1 0,1-1 0,-1 1 0,1-1 0,-1 1 0,1-1 0,-1 1 0,1-1 0,-1 1 0,1 0 0,-1-1 0,1 1 0,0 0 0,-1 0 0,1-1 0,0 1 0,-1 0 0,1 0 0,-1 0 0,1 0 0,0 0 0,0 0 0,0 0 0,23-1 0,-13 3 0,1 0 0,0 1 0,-1 0 0,0 1 0,0 0 0,0 1 0,12 6 0,72 50 0,-66-40 0,42 22 0,-50-31 0,28 21 0,-3-2 0,-9-7 0,48 28 0,-75-47 0,1 0 0,-1-1 0,1 0 0,0-1 0,0 0 0,19 2 0,9 0 0,0 1 0,0 3 0,-1 0 0,0 3 0,51 23 0,-65-20 0,-20-7 0,-18-7 0,0-3 0,0 0 0,0-1 0,0-1 0,0-1 0,1 1 0,-1-2 0,1 0 0,-19-12 0,-6-8 0,-48-42 0,51 39 0,-50-33 0,-182-102 0,238 146 0,-1 2 0,-35-15 0,53 22 0,12 9 0,0 0 0,0 0 0,0-1 0,0 1 0,0 0 0,0 0 0,0 0 0,1-1 0,-1 1 0,0 0 0,0 0 0,0-1 0,0 1 0,1 0 0,-1 0 0,0 0 0,0 0 0,0-1 0,0 1 0,1 0 0,-1 0 0,0 0 0,0 0 0,1 0 0,-1 0 0,0-1 0,0 1 0,1 0 0,-1 0 0,0 0 0,1 0 0,31-3 0,-10 5 0,1 0 0,-1 2 0,0 0 0,41 14 0,81 43 0,-127-52 0,-1 1 0,0 0 0,16 14 0,26 18 0,13 0 0,2-3 0,87 33 0,-153-70 0,51 21 0,0-4 0,62 14 0,-113-32 0,248 40 0,-183-27 0,-21-3 0,131 32 0,-78-4 0,6 1 0,-89-33 0,0 1 0,-1 1 0,21 12 0,-21-10 0,1-1 0,37 13 0,-37-14 0,0 0 0,0 1 0,31 20 0,-45-25 0,-6-5 0,0 1 0,-1-1 0,1 0 0,-1 0 0,1 1 0,-1-1 0,1 1 0,-1-1 0,1 0 0,-1 1 0,1-1 0,-1 1 0,1-1 0,-1 1 0,0 0 0,1-1 0,-1 1 0,0-1 0,1 1 0,-1 0 0,0-1 0,0 1 0,0 0 0,1-1 0,-1 1 0,0-1 0,0 1 0,0 0 0,0-1 0,0 1 0,0 0 0,-1-1 0,1 2 0,-1 0 0,0 0 0,0-1 0,-1 1 0,1-1 0,0 1 0,-1-1 0,1 1 0,-1-1 0,1 0 0,-1 0 0,-2 2 0,-4 1 0,0 0 0,0 0 0,-1 0 0,-12 2 0,16-5 0,1 0 0,-1-1 0,1 0 0,-1 0 0,1 0 0,-1 0 0,1-1 0,0 1 0,-1-1 0,1-1 0,-7-1 0,-2-3 0,1 0 0,-16-12 0,16 11 0,-1-1 0,-19-7 0,18 8 0,0 0 0,-17-11 0,22 12 0,0 1 0,-1-1 0,1 2 0,-1-1 0,0 1 0,0 1 0,-13-3 0,16 4 0,0 0 0,0 0 0,0-1 0,0 0 0,-7-4 0,-28-11 0,-41-1 0,75 17 0,1-1 0,-1 0 0,1 0 0,-11-7 0,-18-8 0,-90-37 0,121 53 0,-17-7 0,-36-10 0,-13-5 0,53 17 0,-33-8 0,34 11 0,0-1 0,-26-11 0,-11-6 0,34 14 0,1 0 0,-22-12 0,-55-30 0,38 19 0,39 21 0,1 0 0,0-1 0,-31-24 0,19 10 0,0 1 0,-2 1 0,-1 2 0,-49-23 0,62 33 0,0-1 0,-29-24 0,27 18 0,-27-14 0,7 2 0,34 24 0,0 0 0,0 0 0,-1 1 0,0 0 0,1 0 0,-12-4 0,4 3 0,1-1 0,0-1 0,0 0 0,1-1 0,-20-16 0,15 11 0,0 1 0,-23-11 0,42 24 0,-1 0 0,1-1 0,-1 1 0,1 0 0,-1 0 0,1 0 0,-1-1 0,1 1 0,-1 0 0,1 0 0,-1-1 0,1 1 0,-1 0 0,1-1 0,-1 1 0,1-1 0,0 1 0,-1-1 0,1 1 0,0-1 0,-1 1 0,1-1 0,0 1 0,0-1 0,-1 1 0,1-1 0,0 1 0,0-1 0,0 1 0,0-1 0,0 0 0,0 1 0,0-1 0,0 1 0,0-1 0,0 1 0,0-1 0,0 0 0,0 1 0,0-1 0,1 1 0,-1-1 0,0 1 0,0-1 0,1 1 0,-1-1 0,0 1 0,1-1 0,-1 1 0,0-1 0,1 1 0,-1 0 0,1-1 0,-1 1 0,1 0 0,-1-1 0,0 1 0,1 0 0,0 0 0,0-1 0,7-4 0,0 1 0,0-1 0,11-3 0,-5 2 0,3-1 0,0 1 0,1 0 0,0 1 0,35-5 0,-33 7 0,0-1 0,0-1 0,0-1 0,19-8 0,46-27 0,-84 41 0,-1 0 0,0 0 0,0-1 0,0 1 0,0 0 0,0 0 0,1 0 0,-1 0 0,0 0 0,0 0 0,0-1 0,0 1 0,1 0 0,-1 0 0,0 0 0,0 0 0,0 0 0,1 0 0,-1 0 0,0 0 0,0 0 0,0 0 0,1 0 0,-1 0 0,0 0 0,0 0 0,0 0 0,1 0 0,-1 0 0,0 0 0,0 0 0,0 0 0,1 0 0,-1 0 0,0 0 0,0 1 0,0-1 0,0 0 0,1 0 0,-1 0 0,0 0 0,0 1 0,-5 8 0,-14 10 0,-10 9 0,-50 36 0,64-54 0,0 0 0,0-2 0,-1 0 0,0 0 0,0-2 0,-18 5 0,18-6 0,1 1 0,-25 14 0,25-13 0,0 1 0,-21 6 0,-1-3 0,-69 31 0,89-36 0,10-4 0,1 1 0,-1 0 0,0 0 0,-12 8 0,18-10 0,1-1 0,-1 1 0,0 0 0,1-1 0,-1 1 0,0 0 0,1-1 0,-1 1 0,1 0 0,-1 0 0,1 0 0,0-1 0,-1 1 0,1 0 0,0 0 0,-1 0 0,1 0 0,0 1 0,0 0 0,0-1 0,1 0 0,-1 0 0,1 0 0,-1 1 0,1-1 0,-1 0 0,1 0 0,-1 0 0,1 0 0,0 0 0,0 0 0,0 0 0,-1 0 0,1 0 0,0-1 0,2 2 0,1 1 0,-1-1 0,1 0 0,0 0 0,-1-1 0,1 1 0,0-1 0,0 0 0,0 0 0,0 0 0,5 0 0,47 1 0,-30-2 0,1 3 0,37 7 0,-41-5 0,1-1 0,31 0 0,-47-4 0,0 0 0,0-1 0,-1 0 0,1 0 0,0-1 0,0 0 0,-1 0 0,1-1 0,-1 0 0,14-8 0,1-3 0,-4 3 0,1 0 0,23-10 0,-13 7 0,54-33 0,-52 27 0,38-17 0,-55 30 0,0-2 0,-1 0 0,0 0 0,0-2 0,18-19 0,-14 14 0,32-24 0,25-22 0,-50 41 0,-5 1 0,-19 19 0,1 0 0,0 1 0,-1-1 0,1 0 0,-1 0 0,1 0 0,-1 1 0,0-1 0,1 0 0,-1 0 0,0 0 0,1 0 0,-1 0 0,0 0 0,0 0 0,0 1 0,0-1 0,0 0 0,0 0 0,0 0 0,0 0 0,0 0 0,0 0 0,-1 0 0,1 0 0,-1-1 0,1 2 0,-1-1 0,0 1 0,1 0 0,-1 0 0,0 0 0,1-1 0,-1 1 0,1 0 0,-1 0 0,0 0 0,1 0 0,-1 0 0,0 0 0,1 0 0,-1 0 0,0 1 0,1-1 0,-1 0 0,0 0 0,1 0 0,-1 1 0,1-1 0,-1 0 0,1 1 0,-2-1 0,-18 12 0,15-9 0,-137 70 0,26-15 0,-13 17 0,107-64 0,-40 13 0,36-14 0,-26 12 0,40-15 0,4-2 0,-1 0 0,0-1 0,1 0 0,-1 0 0,0-1 0,-1 0 0,1-1 0,-13 2 0,21-4 0,1 0 0,-1 0 0,1 0 0,-1 0 0,1 0 0,-1 0 0,1 0 0,-1 0 0,1-1 0,-1 1 0,1 0 0,-1 0 0,1 0 0,0-1 0,-1 1 0,1 0 0,-1-1 0,1 1 0,0 0 0,-1-1 0,1 1 0,0-1 0,0 1 0,-1 0 0,1-1 0,0 1 0,0-1 0,-1 0 0,2-16 0,12-19 0,-12 35 0,19-38 0,2 2 0,1 1 0,2 0 0,1 2 0,60-61 0,-52 56 0,-25 27 0,1 1 0,14-14 0,-16 18 0,1 1 0,-1 0 0,1 0 0,0 1 0,0 0 0,0 1 0,1 0 0,9-3 0,-4 3 0,0 1 0,-1 1 0,1 0 0,0 1 0,15 2 0,-29-1 0,8-1 0,-1 2 0,1-1 0,-1 1 0,1 0 0,14 5 0,-21-5 0,1 0 0,-1 0 0,0 0 0,0 0 0,-1 1 0,1-1 0,0 0 0,0 1 0,-1-1 0,1 1 0,-1 0 0,1 0 0,-1-1 0,1 1 0,-1 0 0,0 0 0,0 0 0,0 1 0,0-1 0,-1 0 0,1 0 0,-1 0 0,1 0 0,-1 1 0,0-1 0,1 0 0,-2 4 0,1 3 0,-1 1 0,-1 0 0,1 0 0,-2 0 0,1-1 0,-1 1 0,-1-1 0,0 0 0,0 0 0,-1 0 0,-8 12 0,-7 6 0,-44 51 0,45-59 0,1 0 0,-32 23 0,40-34 0,-1-1 0,0-1 0,0 0 0,0-1 0,-1 0 0,0 0 0,-16 3 0,19-5 0,-1 1 0,1-1 0,-14 8 0,-3 2 0,25-13 0,1 0 0,-1 1 0,1-1 0,0 0 0,-1 0 0,1 1 0,-1-1 0,1 0 0,0 0 0,-1 0 0,1 0 0,-1 0 0,1 0 0,-1 0 0,1 0 0,-1 0 0,1 0 0,-1 0 0,1 0 0,-1 0 0,1 0 0,0 0 0,-1 0 0,1 0 0,-1-1 0,1 1 0,-1 0 0,1 0 0,0-1 0,-1 1 0,1 0 0,0 0 0,-1-1 0,0 0 0,1 0 0,0-1 0,0 1 0,0 0 0,0 0 0,-1 0 0,1 0 0,1 0 0,-1 0 0,0 0 0,0 0 0,0-1 0,1 0 0,14-33 0,-5 22 0,1 0 0,0 0 0,1 2 0,0-1 0,1 2 0,0-1 0,28-15 0,31-26 0,-47 27 0,6-6 0,-22 24 0,0-1 0,0-1 0,-1 1 0,0-2 0,-1 1 0,0-1 0,0 0 0,-1 0 0,5-12 0,-9 19 0,31-48 0,-26 42 0,-1 0 0,0-1 0,0 1 0,0-1 0,-1-1 0,-1 1 0,0-1 0,4-17 0,34-168 0,-32 159 0,-8 32 0,0 0 0,-1 0 0,1 0 0,-1 0 0,0-1 0,0 1 0,-1 0 0,0 0 0,0-1 0,0 1 0,0 0 0,-1-1 0,0 1 0,-2-8 0,-2 0 0,1 0 0,-4-25 0,6 26 0,0 0 0,-1 0 0,-1 1 0,0-1 0,-6-11 0,8 20 0,1 0 0,-1 0 0,0 1 0,0-1 0,0 1 0,-1-1 0,1 1 0,-1 0 0,1 0 0,-1 0 0,0 0 0,1 0 0,-1 1 0,0-1 0,0 1 0,0 0 0,0 0 0,-1 0 0,1 0 0,0 1 0,0-1 0,-1 1 0,-4 0 0,-9-2 0,0 0 0,1-1 0,-1-1 0,-28-10 0,26 7 0,1 2 0,-1 0 0,-25-3 0,22 5 0,-35-9 0,48 11 0,-1 0 0,1 0 0,0 1 0,-13 1 0,14-1 0,0 0 0,0 0 0,0 0 0,0-1 0,-13-2 0,20 2 0,1 1 0,-1 0 0,0 0 0,1 0 0,-1-1 0,0 1 0,1 0 0,-1-1 0,1 1 0,-1 0 0,1-1 0,-1 1 0,1-1 0,-1 1 0,1-1 0,-1 1 0,1-1 0,-1 1 0,1-1 0,0 1 0,-1-1 0,1 0 0,0 1 0,0-1 0,-1 1 0,1-1 0,0 0 0,0 1 0,0-1 0,0 0 0,0 1 0,0-1 0,0 0 0,0 0 0,0 1 0,0-1 0,0 0 0,0 1 0,1-1 0,-1 1 0,0-1 0,0 0 0,1 1 0,-1-1 0,0 1 0,1-1 0,-1 0 0,1 1 0,-1-1 0,1 1 0,0-1 0,1-2 0,1 0 0,0 0 0,-1 0 0,1 0 0,0 1 0,1-1 0,4-2 0,3 0 0,0 1 0,0 1 0,1-1 0,-1 2 0,1-1 0,17 0 0,75 2 0,-63 2 0,-33-1 0,15-1 0,0 1 0,-1 1 0,1 2 0,-1 0 0,0 1 0,35 11 0,-42-11 0,4 3 0,-20-4 0,-13-1 0,-51 0 0,48-3 0,1 0 0,-1 2 0,1 0 0,0 1 0,0 0 0,0 2 0,-25 8 0,6 5 0,0 2 0,1 1 0,1 2 0,1 1 0,2 1 0,-51 53 0,-142 192 0,110-123 0,105-138 0,-1 0 0,1 0 0,-1-1 0,0-1 0,-1 1 0,0-1 0,-19 8 0,16-8 0,0 1 0,1 0 0,0 1 0,-17 13 0,15-8 0,5-6 0,1 1 0,0-1 0,0 2 0,1-1 0,0 1 0,-11 18 0,17-25 0,0-1 0,1 0 0,-1 1 0,1-1 0,-1 1 0,1-1 0,0 1 0,0 0 0,0-1 0,0 1 0,0-1 0,0 1 0,0-1 0,0 1 0,0-1 0,1 1 0,-1-1 0,1 1 0,-1-1 0,1 1 0,-1-1 0,1 0 0,0 1 0,0-1 0,0 0 0,0 1 0,0-1 0,0 0 0,0 0 0,0 0 0,0 0 0,0 0 0,1 0 0,-1 0 0,0-1 0,1 1 0,-1 0 0,1-1 0,-1 1 0,2 0 0,9 2 0,-1 1 0,0-2 0,1 0 0,14 1 0,-15-1 0,-4-1 0,26 4 0,0-2 0,0-1 0,0-1 0,52-6 0,-76 3 0,0 0 0,-1-1 0,1 0 0,-1-1 0,0 0 0,0 0 0,-1-1 0,1 1 0,12-12 0,4-6 0,29-33 0,-23 23 0,-8 5 0,-19 20 0,-19 15 0,-217 179 0,178-141 0,46-38 0,-139 123 0,118-102 0,1 2 0,-42 59 0,69-87 0,1-1 0,-1 1 0,0-1 0,1 1 0,-1 0 0,1-1 0,0 1 0,0 0 0,0 0 0,1 0 0,-1 0 0,1 0 0,-1 0 0,1 0 0,0 4 0,1-5 0,-1 0 0,1 0 0,0 0 0,0 0 0,0-1 0,0 1 0,0 0 0,1-1 0,-1 1 0,1 0 0,-1-1 0,1 0 0,-1 1 0,1-1 0,0 0 0,-1 0 0,1 0 0,0 0 0,0 0 0,0 0 0,0 0 0,3 0 0,62 24 0,61 21 0,-89-34 0,0-2 0,1-2 0,63 5 0,-90-10 0,-11 2 0,-3-4 0,0 0 0,0 0 0,0 0 0,0 0 0,0 0 0,0-1 0,0 1 0,-1 0 0,1-1 0,0 1 0,0-1 0,0 1 0,-1-1 0,1 0 0,-2 1 0,-25 3 0,-1-2 0,0-1 0,0-1 0,-45-6 0,9 1 0,46 3 0,1-1 0,-1-1 0,1-1 0,-31-12 0,26 8 0,0 2 0,-27-6 0,32 9 0,-34-12 0,34 9 0,-1 1 0,-19-3 0,-55-5 0,-83-17 0,128 23 0,-1 1 0,-83 1 0,41 4 0,71 0 0,-30 0 0,-76-14 0,93 11 0,24 4 0,-1 0 0,1-1 0,0 0 0,0 0 0,0-1 0,0 0 0,-14-8 0,22 11 0,0-1 0,0 1 0,0-1 0,0 1 0,0-1 0,1 1 0,-1-1 0,0 0 0,0 0 0,0 0 0,1 1 0,-1-1 0,0 0 0,1 0 0,-1 0 0,1 0 0,-1 0 0,1 0 0,0 0 0,-1 0 0,1 0 0,0 0 0,0 0 0,0 0 0,-1 0 0,1 0 0,0 0 0,1-1 0,-1 1 0,0 0 0,0 0 0,0 0 0,1 0 0,-1 0 0,0 0 0,1 0 0,0-1 0,0 0 0,1 0 0,-1 1 0,1-1 0,-1 1 0,1 0 0,0 0 0,-1-1 0,1 1 0,0 0 0,0 0 0,0 0 0,0 1 0,0-1 0,0 0 0,0 1 0,0 0 0,0-1 0,3 1 0,6 0 0,0 0 0,0 1 0,-1 0 0,1 1 0,0 0 0,-1 1 0,0 0 0,20 9 0,-1 3 0,44 29 0,-50-29 0,0-1 0,1-1 0,30 13 0,-39-22 0,-1 0 0,1 0 0,0-1 0,0-1 0,0-1 0,0 0 0,0-1 0,15-1 0,-28 1 0,0 0 0,-1-1 0,1 1 0,0 0 0,-1 0 0,1-1 0,-1 1 0,1-1 0,-1 1 0,1-1 0,-1 0 0,1 0 0,-1 1 0,0-1 0,1 0 0,-1 0 0,0 0 0,0-1 0,0 1 0,0 0 0,0 0 0,2-3 0,-3 2 0,1 1 0,-1-1 0,0 0 0,0 0 0,0 1 0,0-1 0,0 0 0,0 0 0,0 1 0,0-1 0,-1 0 0,1 1 0,-1-1 0,1 0 0,-1 1 0,0-1 0,-1-2 0,-1 0 0,0-1 0,1 1 0,-2 0 0,1 0 0,0 0 0,-1 1 0,0-1 0,0 1 0,0 0 0,0 0 0,0 0 0,-1 1 0,-8-4 0,5 4 0,0 1 0,0 0 0,0 1 0,0 0 0,-13 1 0,-18-1 0,37 0 0,1 0 0,0 0 0,-1 0 0,1 0 0,0-1 0,-1 1 0,1-1 0,0 1 0,0-1 0,0 1 0,-1-1 0,1 0 0,0 0 0,0 0 0,0 1 0,0-1 0,0 0 0,0 0 0,1 0 0,-1 0 0,-1-2 0,1 1 0,0-1 0,0 1 0,0-1 0,0 0 0,0 0 0,1 1 0,-1-1 0,1 0 0,0-4 0,0-4 0,1 0 0,0 1 0,1-1 0,3-12 0,18-43 0,-22 58 0,-6 8 0,-9 8 0,13-7 0,-49 32 0,-94 62 0,143-94 0,-1 0 0,1-1 0,-1 1 0,1 0 0,-1 0 0,1-1 0,-1 1 0,0-1 0,1 1 0,-1-1 0,0 0 0,1 1 0,-1-1 0,0 0 0,-1 0 0,2-1 0,1 1 0,0 0 0,-1 0 0,1 0 0,0 0 0,0 0 0,-1-1 0,1 1 0,0 0 0,0 0 0,-1-1 0,1 1 0,0 0 0,0 0 0,0-1 0,0 1 0,-1 0 0,1 0 0,0-1 0,0 1 0,0 0 0,0-1 0,0 1 0,0 0 0,0-1 0,0 1 0,0-1 0,4-15 0,2 4 0,1 0 0,0 1 0,0 0 0,1 1 0,0 0 0,1 0 0,12-10 0,75-54 0,-28 25 0,-59 40 0,5-5 0,-14 14 0,0 0 0,0 0 0,0 0 0,0 0 0,0 0 0,0 1 0,0-1 0,0 0 0,0 0 0,0 0 0,0 0 0,1 0 0,-1 0 0,0 0 0,0 0 0,0 1 0,0-1 0,0 0 0,0 0 0,0 0 0,0 0 0,0 0 0,0 0 0,0 0 0,1 0 0,-1 0 0,0 0 0,0 0 0,0 0 0,0 0 0,0 0 0,0 0 0,0 0 0,1 0 0,-1 0 0,0 0 0,0 0 0,0 0 0,0 0 0,0 0 0,-9 17 0,-1-1 0,0 0 0,-2-1 0,0 0 0,-20 19 0,0 1 0,27-28 0,-13 13 0,17-19 0,0 0 0,0 0 0,0 0 0,1 0 0,-1-1 0,0 1 0,0 0 0,-1-1 0,1 1 0,0-1 0,0 1 0,0-1 0,0 1 0,0-1 0,0 0 0,-2 0 0,2 0 0,0-1 0,0 1 0,1-1 0,-1 1 0,0-1 0,1 0 0,-1 1 0,1-1 0,-1 0 0,1 0 0,-1 0 0,1 1 0,-1-1 0,1 0 0,0 0 0,-1 0 0,1 0 0,0 0 0,0 0 0,0 0 0,0 1 0,0-1 0,0 0 0,0 0 0,0 0 0,0 0 0,1-1 0,1-28 0,0 21 0,1 0 0,-1 0 0,1 1 0,1-1 0,-1 1 0,2 0 0,-1 0 0,1 0 0,0 1 0,0 0 0,1 0 0,0 0 0,1 0 0,-1 1 0,1 0 0,13-8 0,-11 6 0,0 0 0,-1 0 0,0-1 0,0 0 0,-1 0 0,0-1 0,10-19 0,-8 15 0,0 0 0,0 1 0,15-16 0,-20 25 0,11-12 0,-14 16 0,-1-1 0,1 1 0,-1-1 0,1 1 0,-1-1 0,0 1 0,1-1 0,-1 1 0,0-1 0,0 0 0,1 1 0,-1-1 0,0 0 0,0 1 0,0-1 0,0 1 0,1-1 0,-1 0 0,0 1 0,0-1 0,0 0 0,-1 1 0,1-1 0,0-1 0,0 2 0,-1 0 0,1-1 0,-1 1 0,1 0 0,-1-1 0,1 1 0,-1 0 0,1 0 0,-1 0 0,1-1 0,-1 1 0,1 0 0,-1 0 0,0 0 0,1 0 0,-1 0 0,1 0 0,-1 0 0,1 0 0,-1 0 0,0 0 0,1 0 0,-1 1 0,1-1 0,-1 0 0,1 0 0,-2 1 0,-17 8 0,16-7 0,-248 151 0,162-95 0,84-55 0,0 1 0,1-1 0,-1 1 0,1 0 0,0 0 0,0 1 0,0-1 0,0 1 0,-5 9 0,5-5 0,0 0 0,1 1 0,-1 0 0,-2 17 0,6-27 0,-1 1 0,1 0 0,0-1 0,0 1 0,0 0 0,0-1 0,0 1 0,0 0 0,0-1 0,0 1 0,0 0 0,0-1 0,0 1 0,0 0 0,1-1 0,-1 1 0,0 0 0,0-1 0,1 1 0,-1-1 0,0 1 0,1-1 0,-1 1 0,1 0 0,-1-1 0,1 1 0,-1-1 0,1 0 0,0 1 0,1 0 0,-1 0 0,1-1 0,0 1 0,-1-1 0,1 0 0,0 1 0,0-1 0,-1 0 0,1 0 0,0 0 0,2-1 0,7-1 0,-1 0 0,19-7 0,18-9 0,-2-2 0,67-40 0,77-66 0,-189 126 0,9-5 0,1-2 0,-1 1 0,-1-1 0,1-1 0,-1 1 0,0-1 0,-1-1 0,0 1 0,9-17 0,34-92 0,-44 107 0,0-1 0,0 1 0,1 0 0,0 1 0,14-14 0,8-12 0,-21 25 0,44-53 0,-46 56 0,1 0 0,1 0 0,-1 1 0,1 0 0,0 1 0,11-7 0,-11 7 0,-1 0 0,0 0 0,-1-1 0,1 0 0,-1 0 0,0-1 0,-1 0 0,7-9 0,21-24 0,-23 31 0,12-13 0,-22 22 0,0 0 0,0 0 0,0 0 0,0 0 0,-1 0 0,1 0 0,0 0 0,0 0 0,0 0 0,0 0 0,0 0 0,0 0 0,0 0 0,0 0 0,0 0 0,0 0 0,0 0 0,0 0 0,0 0 0,-1 0 0,1 0 0,0 0 0,0 0 0,0 0 0,0 0 0,0 0 0,0 0 0,0 0 0,0 0 0,0 0 0,0 0 0,0 0 0,0-1 0,0 1 0,0 0 0,0 0 0,0 0 0,0 0 0,0 0 0,0 0 0,0 0 0,0 0 0,0 0 0,0 0 0,0 0 0,0 0 0,0 0 0,0-1 0,0 1 0,0 0 0,0 0 0,0 0 0,0 0 0,0 0 0,0 0 0,0 0 0,0 0 0,0 0 0,-18 8 0,-30 20 0,2 2 0,-72 62 0,16-13 0,18-15 0,-26 16 0,164-116 0,2 3 0,106-45 0,-63 42 0,-36 15 0,-36 13 0,55-10 0,8-3 0,-20 7 0,-11 2 0,-43 8 0,123-37 0,3-19 0,-137 55 0,-12 2 0,-22 2 0,26 1 0,-67 2 0,-129 20 0,161-15 0,1 2 0,0 1 0,1 2 0,0 2 0,-37 19 0,91-47 0,1 1 0,24-13 0,26-1 0,-36 15 0,32-16 0,-46 16 0,0 0 0,31-28 0,-33 26 0,1 0 0,31-19 0,-42 30 0,0 0 0,0 1 0,0 0 0,11-3 0,-15 5 0,0-1 0,1 0 0,-1 1 0,0 0 0,1 0 0,-1 0 0,0 0 0,1 1 0,-1-1 0,0 1 0,5 1 0,-23 4 0,-41 2 0,-67 1 0,84-9 0,0 3 0,0 1 0,0 1 0,-69 21 0,4 16 0,20-15 0,73-21 0,19-3 0,23-3 0,-30 0 0,44-2 0,109-7 0,-125 6 0,0-2 0,0-1 0,36-12 0,-45 10 0,0 0 0,0-1 0,31-19 0,-38 21 0,1 0 0,1 0 0,-1 2 0,1 0 0,25-5 0,-18 4 0,35-12 0,-36 10 0,43-9 0,-41 12 0,35-13 0,-58 18 0,0 0 0,0 0 0,-1 0 0,1 0 0,0 0 0,0 0 0,0 0 0,0-1 0,0 1 0,0 0 0,0 0 0,0 0 0,0 0 0,0 0 0,0 0 0,0 0 0,-1 0 0,1 0 0,0 0 0,0-1 0,0 1 0,0 0 0,0 0 0,0 0 0,0 0 0,0 0 0,0 0 0,0 0 0,0-1 0,0 1 0,0 0 0,0 0 0,0 0 0,0 0 0,0 0 0,0 0 0,1 0 0,-1 0 0,0 0 0,0-1 0,0 1 0,0 0 0,0 0 0,0 0 0,0 0 0,0 0 0,0 0 0,0 0 0,0 0 0,0 0 0,0 0 0,1 0 0,-1 0 0,0 0 0,0-1 0,0 1 0,0 0 0,-17-2 0,-24-1 0,-1 5 0,-83 15 0,81-9 0,-68 2 0,213-19 0,-72 9 0,137 0 0,-164 0 0,1 0 0,0 0 0,0 1 0,-1-1 0,1 1 0,0 0 0,0 0 0,-1 0 0,1 0 0,-1 0 0,1 1 0,-1-1 0,0 1 0,1-1 0,-1 1 0,0 0 0,0 0 0,3 4 0,-3-3 0,-1-1 0,1 1 0,-1 0 0,0 0 0,0 0 0,0 1 0,0-1 0,-1 0 0,1 0 0,-1 0 0,0 1 0,0-1 0,0 0 0,-1 0 0,1 1 0,-2 4 0,-2 5 0,0 1 0,-1-2 0,0 1 0,-1 0 0,0-1 0,-1 0 0,-11 14 0,-66 75 0,74-90 0,-33 31 0,29-30 0,-23 27 0,36-37 0,0-1 0,0 1 0,0-1 0,1 1 0,-1 0 0,0-1 0,1 1 0,-1 0 0,1-1 0,0 1 0,-1 0 0,1 0 0,0 0 0,0-1 0,0 1 0,0 0 0,1 0 0,-1 0 0,0-1 0,1 1 0,-1 0 0,1-1 0,0 1 0,0 0 0,-1-1 0,1 1 0,0-1 0,0 1 0,0-1 0,1 1 0,-1-1 0,1 2 0,7 6 0,0-1 0,0 0 0,18 12 0,-14-10 0,-4-4 0,1 0 0,-1 0 0,1-1 0,0-1 0,0 0 0,0 0 0,21 4 0,17 7 0,-33-8 0,0 0 0,0 2 0,0-1 0,15 14 0,19 11 0,-47-32 0,0 0 0,0 0 0,-1 0 0,1 0 0,0-1 0,0 1 0,0 0 0,0-1 0,0 1 0,4-1 0,-6 0 0,1 0 0,0 0 0,-1 0 0,1 0 0,-1-1 0,1 1 0,0 0 0,-1 0 0,1-1 0,0 1 0,-1 0 0,1-1 0,-1 1 0,1 0 0,-1-1 0,1 1 0,-1-1 0,1 1 0,-1-1 0,0 1 0,1-1 0,-1 0 0,2-4 0,0 1 0,-1-1 0,0 0 0,0 1 0,-1-1 0,1 0 0,-1-7 0,3-21 0,-3 32 0,0 0 0,1-1 0,-1 1 0,0 0 0,1 0 0,-1-1 0,1 1 0,-1 0 0,1 0 0,0 0 0,-1 0 0,1 0 0,0 0 0,0 0 0,0 0 0,0 0 0,1-1 0,0 1 0,-1 0 0,0 0 0,1 1 0,-1-1 0,1 0 0,0 1 0,-1 0 0,1-1 0,-1 1 0,1 0 0,0 0 0,-1 0 0,1 0 0,0 0 0,-1 0 0,1 0 0,0 0 0,-1 1 0,1-1 0,-1 1 0,1-1 0,2 2 0,-2 0 0,1 0 0,0 0 0,-1 0 0,0 0 0,1 0 0,-1 1 0,0-1 0,0 1 0,0 0 0,2 5 0,1 1 0,-1 1 0,-1 0 0,1 0 0,-2 0 0,1 0 0,0 14 0,-3 18 0,-1-32 0,0-1 0,1 1 0,3 17 0,-3-26 0,0-1 0,0 1 0,0-1 0,0 0 0,0 1 0,1-1 0,-1 1 0,0-1 0,0 0 0,1 1 0,-1-1 0,0 0 0,0 1 0,1-1 0,-1 0 0,0 1 0,1-1 0,-1 0 0,0 0 0,1 1 0,-1-1 0,1 0 0,-1 0 0,1 0 0,-1 0 0,0 1 0,1-1 0,-1 0 0,1 0 0,-1 0 0,1 0 0,-1 0 0,1 0 0,-1 0 0,0 0 0,1 0 0,-1 0 0,1-1 0,-1 1 0,1 0 0,-1 0 0,0 0 0,1 0 0,-1-1 0,1 1 0,-1 0 0,0-1 0,1 1 0,-1 0 0,1-1 0,19-16 0,-11 9 0,-1-1 0,-1-1 0,0 1 0,0-1 0,-1 0 0,0-1 0,-1 1 0,0-1 0,0-1 0,4-19 0,-8 26 0,0-1 0,0 0 0,-1-1 0,0 1 0,0 0 0,0 0 0,-1 0 0,1 0 0,-2 0 0,1 0 0,-1 1 0,1-1 0,-2 0 0,1 1 0,-1-1 0,0 1 0,0 0 0,0-1 0,-1 2 0,1-1 0,-1 0 0,0 1 0,-6-5 0,-2-2 0,0 1 0,-1 0 0,0 1 0,0 0 0,-1 1 0,-1 1 0,1 0 0,-1 1 0,0 1 0,-30-7 0,32 9 0,1 0 0,-1-1 0,1-1 0,-1 0 0,-16-9 0,-24-10 0,39 19 0,1 1 0,-1 1 0,1 0 0,-1 1 0,0 0 0,0 1 0,0 1 0,0 0 0,0 1 0,0 1 0,0 0 0,0 0 0,1 2 0,-1-1 0,-21 11 0,-25 8 0,27-11 0,0 2 0,-37 21 0,68-33 0,1 0 0,-1 0 0,0 0 0,1 0 0,-1 1 0,1-1 0,-1 0 0,1 1 0,0 0 0,-1-1 0,1 1 0,0-1 0,0 1 0,0 0 0,0 0 0,1 0 0,-1 0 0,0 0 0,1 0 0,-1 0 0,1 3 0,0-1 0,0-1 0,0 1 0,1 0 0,0 0 0,0-1 0,0 1 0,0 0 0,0-1 0,1 1 0,3 6 0,1-2 0,0 1 0,0-1 0,0 0 0,1 0 0,1 0 0,-1-1 0,16 11 0,-12-12 0,-1-1 0,1 0 0,1-1 0,-1 0 0,0-1 0,1 0 0,0 0 0,0-2 0,15 2 0,19-2 0,49-5 0,-71 3 0,-9-1 0,-1-1 0,1 0 0,-1-1 0,1-1 0,-1 0 0,0-1 0,-1-1 0,1 0 0,-1 0 0,17-14 0,-25 16 0,0 0 0,0 0 0,-1 0 0,0 0 0,0-1 0,-1 1 0,1-1 0,-1 0 0,0 0 0,-1 0 0,1-1 0,1-7 0,-4 12 0,1 0 0,-1 0 0,1-1 0,-1 1 0,0 0 0,0 0 0,0-1 0,0 1 0,0 0 0,0 0 0,-1-1 0,1 1 0,-1 0 0,0 0 0,1 0 0,-1 0 0,0 0 0,0 0 0,0 0 0,-1 0 0,1 0 0,0 0 0,-1 0 0,1 1 0,-1-1 0,0 1 0,1-1 0,-1 1 0,0-1 0,0 1 0,0 0 0,0 0 0,0 0 0,0 0 0,0 1 0,-1-1 0,1 0 0,-4 0 0,-18-2 0,-1 0 0,0 2 0,-49 4 0,16-1 0,43-2 0,4-1 0,1 2 0,-21 2 0,28-3 0,1 0 0,0 1 0,0-1 0,0 1 0,0 0 0,0 0 0,0 0 0,0 0 0,0 0 0,0 0 0,0 0 0,0 1 0,0-1 0,1 1 0,-1-1 0,1 1 0,-1 0 0,1-1 0,-2 4 0,2-4 0,1 0 0,0 0 0,0 0 0,0-1 0,0 1 0,0 0 0,0 0 0,0 0 0,0-1 0,0 1 0,0 0 0,0 0 0,1 0 0,-1-1 0,0 1 0,0 0 0,1 0 0,-1-1 0,1 1 0,-1 0 0,0-1 0,1 1 0,0 0 0,-1-1 0,1 1 0,-1-1 0,1 1 0,0-1 0,-1 1 0,1-1 0,0 0 0,-1 1 0,2 0 0,31 13 0,-25-11 0,15 5 0,0 0 0,0-2 0,1-1 0,0-1 0,0 0 0,1-2 0,26-1 0,-50-2 0,0 1 0,-1 0 0,1 0 0,0 0 0,0 0 0,-1 0 0,1 0 0,0 1 0,0-1 0,-1 0 0,1 0 0,0 1 0,0-1 0,-1 0 0,1 1 0,0-1 0,-1 0 0,2 2 0,-2-2 0,0 0 0,0 1 0,0-1 0,0 0 0,0 1 0,1-1 0,-1 0 0,0 1 0,0-1 0,0 0 0,0 1 0,0-1 0,0 0 0,-1 1 0,1-1 0,0 1 0,0-1 0,0 0 0,0 1 0,0-1 0,0 0 0,-1 1 0,1-1 0,0 0 0,0 0 0,-1 1 0,0 1 0,-1-1 0,1 1 0,-1-1 0,1 1 0,-1-1 0,0 0 0,1 0 0,-1 0 0,0 0 0,0 0 0,0 0 0,-3 1 0,-20 2 0,0-1 0,-37-1 0,34-2 0,-50 7 0,25 1 0,0-3 0,-1-2 0,-76-5 0,92-6 0,37 8 0,0 0 0,0-1 0,0 1 0,1 0 0,-1-1 0,0 1 0,0-1 0,0 0 0,0 1 0,0-1 0,1 1 0,-1-1 0,0 0 0,0-1 0,1 2 0,0-1 0,0 1 0,0-1 0,0 1 0,0-1 0,0 1 0,0 0 0,0-1 0,1 1 0,-1-1 0,0 1 0,0-1 0,1 1 0,-1 0 0,0-1 0,0 1 0,1-1 0,-1 1 0,0 0 0,1-1 0,-1 1 0,0 0 0,1 0 0,-1-1 0,1 1 0,-1 0 0,1 0 0,-1-1 0,0 1 0,1 0 0,-1 0 0,1 0 0,0 0 0,4-2 0,1 0 0,0 0 0,0 1 0,-1 0 0,13-1 0,-13 1 0,1 1 0,0-1 0,-1 0 0,1-1 0,0 1 0,-1-1 0,7-3 0,6-7 0,-16 10 0,1 0 0,0 0 0,0 0 0,0 0 0,0 0 0,0 1 0,1-1 0,-1 1 0,5-1 0,-8 2 0,1 0 0,-1 0 0,1 0 0,-1 0 0,1 0 0,-1 0 0,1 0 0,-1 0 0,1 0 0,-1 0 0,1 0 0,-1 1 0,1-1 0,-1 0 0,1 0 0,-1 1 0,0-1 0,1 0 0,-1 1 0,1-1 0,-1 0 0,0 1 0,1-1 0,-1 0 0,0 1 0,1-1 0,-1 1 0,5 18 0,-8 20 0,0-24 0,-2 0 0,-11 26 0,10-28 0,1 0 0,0 0 0,1 1 0,-3 17 0,7-29 0,0 1 0,0-1 0,1 1 0,-1-1 0,0 0 0,1 0 0,0 1 0,-1-1 0,1 0 0,0 0 0,0 0 0,1 0 0,-1 0 0,0 0 0,0 0 0,1 0 0,0 0 0,-1 0 0,1-1 0,0 1 0,0-1 0,-1 0 0,1 1 0,1-1 0,-1 0 0,0 0 0,0 0 0,4 1 0,7 3 0,-1-1 0,1-1 0,22 4 0,-19-5 0,0 1 0,19 7 0,-74-5 0,-192-15 0,219 9 0,0 0 0,0-1 0,-12-3 0,12 2 0,1 1 0,-1 0 0,-17 0 0,16 3 0,1 0 0,-1 2 0,0-1 0,1 1 0,0 1 0,-1 0 0,1 1 0,1 0 0,-1 1 0,1 0 0,0 1 0,1 0 0,-20 18 0,28-24 0,1 0 0,-1 1 0,1-1 0,0 1 0,-1-1 0,1 1 0,0-1 0,0 1 0,0 0 0,0 0 0,0 0 0,1-1 0,-1 1 0,0 0 0,1 0 0,0 0 0,-1 0 0,1 0 0,0 2 0,0-2 0,1-1 0,-1 1 0,1-1 0,-1 1 0,1-1 0,-1 0 0,1 0 0,0 1 0,0-1 0,0 0 0,0 0 0,0 0 0,0 0 0,0 0 0,0 0 0,0 0 0,1 0 0,-1 0 0,0 0 0,1-1 0,-1 1 0,0-1 0,1 1 0,-1-1 0,1 1 0,1-1 0,18 5 0,33 3 0,-4-1 0,96 17 0,-113-19 0,16 3 0,-46-7 0,1 0 0,-1 0 0,0 0 0,0 0 0,0 1 0,0-1 0,0 1 0,0 0 0,0 0 0,-1 0 0,4 3 0,-6-5 0,1 1 0,-1 0 0,0-1 0,1 1 0,-1 0 0,0-1 0,1 1 0,-1 0 0,0-1 0,0 1 0,0 0 0,1-1 0,-1 1 0,0 0 0,0 0 0,0-1 0,0 1 0,0 0 0,-1 0 0,1-1 0,0 1 0,0 0 0,0-1 0,-1 1 0,1 0 0,0-1 0,-1 1 0,1 0 0,0-1 0,-1 1 0,1 0 0,-1-1 0,1 1 0,-1-1 0,1 1 0,-1-1 0,1 1 0,-1-1 0,0 0 0,0 1 0,-32 18 0,27-17 0,-40 20 0,-2-2 0,0-3 0,-80 19 0,92-29 0,-53 13 0,72-15 0,4 0 0,34 2 0,8 1 0,30 13 0,15 6 0,27-6 0,-40-7 0,-56-13 0,1-1 0,-1 1 0,1-1 0,-1 0 0,1-1 0,-1 1 0,1-1 0,-1 0 0,6-2 0,-10 2 0,0 1 0,0 0 0,0-1 0,0 1 0,0-1 0,-1 1 0,1-1 0,0 1 0,0-1 0,-1 0 0,1 1 0,0-1 0,-1 0 0,1 0 0,-1 1 0,1-1 0,-1 0 0,1 0 0,-1 0 0,1 0 0,-1 1 0,0-1 0,0 0 0,1-2 0,-1 1 0,0 0 0,0 0 0,-1 0 0,1 0 0,0 0 0,-1 1 0,0-1 0,1 0 0,-1 0 0,0 0 0,-1-2 0,-3-4 0,-1 1 0,1 0 0,-13-13 0,5 9 0,-1 1 0,0 0 0,0 1 0,-1 1 0,0 0 0,0 1 0,-18-6 0,6 3 0,-28-17 0,0 1 0,41 21 0,1-1 0,0 0 0,-17-11 0,29 16 0,-1 0 0,1 0 0,0 0 0,0 0 0,-1-1 0,1 1 0,0 0 0,0-1 0,0 1 0,0 0 0,1-1 0,-1 1 0,0-1 0,0 1 0,1-1 0,-1 0 0,1 1 0,0-1 0,-1 1 0,1-1 0,0 0 0,0 1 0,0-1 0,0 0 0,0 1 0,1-1 0,-1 0 0,0 1 0,2-4 0,-1 3 0,0-1 0,0 1 0,1-1 0,-1 1 0,1 0 0,-1 0 0,1 0 0,0 0 0,0 0 0,0 0 0,0 0 0,0 0 0,0 1 0,1-1 0,-1 1 0,1 0 0,3-2 0,32-7 0,1 1 0,0 2 0,0 2 0,42 0 0,-32 1 0,-21 2 0,0-1 0,-1-1 0,44-12 0,-95 24 0,-156 49 0,126-43 0,-85 13 0,137-27 0,0 1 0,1-1 0,-1 0 0,0 0 0,0 0 0,0 0 0,1 0 0,-1 0 0,0 0 0,0 0 0,0-1 0,1 1 0,-1-1 0,0 0 0,0 1 0,1-1 0,-1 0 0,-2-2 0,3 2 0,1 0 0,-1 0 0,1-1 0,-1 1 0,1 0 0,0-1 0,-1 1 0,1 0 0,0-1 0,0 1 0,0 0 0,0-1 0,0 1 0,0-1 0,1 1 0,-1 0 0,0-1 0,1 1 0,-1 0 0,1 0 0,-1-1 0,1 1 0,0 0 0,1-2 0,6-13 0,2 0 0,1 0 0,0 1 0,0 0 0,2 1 0,13-12 0,-21 22 0,0 0 0,0 1 0,0 0 0,1 0 0,-1 0 0,1 0 0,-1 1 0,1 0 0,0 0 0,0 1 0,0 0 0,9-1 0,11 0 0,42 2 0,-38 0 0,134 3 0,-159-3 0,0 1 0,0 0 0,-1 0 0,1 0 0,-1 1 0,1 0 0,-1-1 0,1 1 0,-1 1 0,5 3 0,-8-6 0,0 1 0,0 0 0,0-1 0,0 1 0,0 0 0,0 0 0,-1 0 0,1 0 0,0 0 0,-1 0 0,1 0 0,0 0 0,-1 0 0,1 0 0,-1 0 0,0 0 0,1 1 0,-1-1 0,0 0 0,0 0 0,0 0 0,0 1 0,0-1 0,0 0 0,0 0 0,0 0 0,0 0 0,-1 1 0,1-1 0,0 0 0,-1 0 0,1 0 0,-1 0 0,1 0 0,-1 0 0,1 0 0,-1 0 0,0 0 0,0 0 0,1 0 0,-1 0 0,0 0 0,0-1 0,0 1 0,-2 1 0,-16 14 0,0-1 0,-1-1 0,-25 13 0,-71 31 0,83-42 0,-65 31 0,-199 65 0,292-110 0,-1-1 0,1 1 0,-1-1 0,1-1 0,-1 1 0,1-1 0,-1 0 0,-8-1 0,12 0 0,1 1 0,0 0 0,0-1 0,0 1 0,0 0 0,0-1 0,0 0 0,0 1 0,0-1 0,0 0 0,0 1 0,0-1 0,0 0 0,0 0 0,0 0 0,1 0 0,-1 0 0,0-1 0,0 1 0,0-1 0,1 0 0,-1 0 0,1 1 0,0-1 0,0 0 0,0 0 0,0 0 0,0 0 0,0 1 0,0-1 0,0 0 0,1 0 0,-1 0 0,2-2 0,1-6 0,1 1 0,1-1 0,-1 1 0,2 0 0,-1 0 0,14-15 0,47-47 0,-44 49 0,-7 7 0,0 1 0,1 0 0,1 1 0,0 0 0,29-14 0,-33 20 0,1 1 0,1 1 0,-1 0 0,1 1 0,0 0 0,0 2 0,0-1 0,22 1 0,185 2 0,-219 0 0,0 1 0,0-1 0,0 0 0,0 1 0,0 0 0,0-1 0,0 1 0,0 0 0,0 1 0,0-1 0,-1 0 0,1 1 0,0 0 0,-1-1 0,1 1 0,-1 0 0,0 0 0,4 4 0,-6-5 0,0-1 0,0 0 0,0 0 0,1 1 0,-1-1 0,0 0 0,0 0 0,1 0 0,-1 1 0,0-1 0,1 0 0,-1 0 0,0 0 0,1 0 0,-1 1 0,0-1 0,1 0 0,-1 0 0,0 0 0,1 0 0,-1 0 0,0 0 0,1 0 0,-1 0 0,0 0 0,1 0 0,-1 0 0,0 0 0,1 0 0,-1-1 0,0 1 0,1 0 0,10-12 0,5-23 0,-14 28 0,14-24 0,-12 25 0,-1 0 0,0 1 0,0-2 0,0 1 0,0 0 0,-1 0 0,-1-1 0,1 1 0,1-14 0,-3 19 0,0 0 0,-1 0 0,1 0 0,0 0 0,-1 0 0,1 0 0,0 0 0,-1 0 0,1 0 0,-1 0 0,0 0 0,1 1 0,-1-1 0,0 0 0,1 0 0,-1 1 0,0-1 0,0 0 0,0 1 0,1-1 0,-1 1 0,0-1 0,0 1 0,0-1 0,0 1 0,0 0 0,0-1 0,0 1 0,0 0 0,0 0 0,0 0 0,0 0 0,0 0 0,-1 0 0,-4 0 0,0 0 0,0 1 0,0-1 0,-10 3 0,-4 3 0,1 1 0,0 0 0,0 2 0,1 0 0,-20 13 0,7-2 0,2 2 0,-28 26 0,49-40 0,0 0 0,0 0 0,1 0 0,0 1 0,-8 15 0,12-18 0,0-1 0,1 1 0,-1 0 0,1 1 0,1-1 0,-1 0 0,1 1 0,0-1 0,1 0 0,-1 14 0,2 29 0,-6 50 0,0 14 0,6-57 0,-3 66 0,2-120 0,0 1 0,-1-1 0,1 0 0,-1 1 0,0-1 0,1 1 0,-1-1 0,0 0 0,-1 0 0,1 0 0,0 1 0,-1-1 0,1-1 0,-1 1 0,-2 3 0,0-1 0,-1-1 0,1 0 0,0-1 0,-1 1 0,1-1 0,-1 1 0,-6 1 0,-7 1 0,-1 0 0,0-2 0,-21 3 0,30-5 0,-4 1 0,8-2 0,17-3 0,10-2 0,0 1 0,0 1 0,1 1 0,-1 0 0,42 4 0,-33-1 0,0-1 0,32-4 0,-55 3 0,1-1 0,0 0 0,12-4 0,-56 1 0,-56 6 0,-57-2 0,92-8 0,41 6 0,-1 0 0,-28 0 0,33 2 0,0 0 0,0 0 0,0-2 0,1 1 0,-20-8 0,-25-6 0,46 13 0,0 1 0,-17-10 0,-11-2 0,-81-25 0,94 31 0,-31-7 0,33 9 0,1 0 0,-25-11 0,34 12 0,1 0 0,0 1 0,-1 0 0,0 0 0,0 2 0,0 0 0,0 0 0,-23 1 0,22 0 0,12 1 0,0 0 0,-1 0 0,1 0 0,0 0 0,-1 0 0,1 0 0,0 0 0,0 1 0,-3 0 0,4 0 0,0-1 0,1 1 0,-1 0 0,0-1 0,1 1 0,-1 0 0,1-1 0,-1 1 0,1 0 0,-1 0 0,1 0 0,0-1 0,-1 1 0,1 0 0,0 0 0,0 0 0,0 0 0,-1 0 0,1 0 0,0-1 0,0 1 0,0 0 0,0 0 0,1 0 0,-1 0 0,0 0 0,0 0 0,0-1 0,1 2 0,1 3 0,-1-1 0,1 0 0,0 0 0,0 0 0,0 0 0,0-1 0,1 1 0,-1 0 0,1-1 0,0 0 0,0 0 0,0 0 0,1 0 0,-1 0 0,1 0 0,0-1 0,-1 0 0,1 0 0,7 3 0,8 3 0,1-1 0,35 8 0,-48-13 0,115 15 0,-87-12 0,1-1 0,0-2 0,49-4 0,-13 0 0,26 1 0,105 2 0,-202-1 0,0 0 0,0 0 0,0 0 0,0 0 0,0 0 0,0 0 0,-1 1 0,1-1 0,0 0 0,0 0 0,0 1 0,0-1 0,-1 0 0,1 1 0,0-1 0,0 1 0,-1-1 0,1 1 0,0-1 0,-1 1 0,1 0 0,0-1 0,-1 1 0,1 0 0,-1 0 0,1 0 0,-1 0 0,0 0 0,0 0 0,-1 0 0,1 0 0,0 0 0,0 0 0,0-1 0,0 1 0,-1 0 0,1 0 0,-1 0 0,1 0 0,0-1 0,-1 1 0,1 0 0,-2 1 0,-2 3 0,-1 0 0,0 0 0,0-1 0,-10 8 0,-1-2 0,-1-1 0,-35 13 0,36-16 0,1 0 0,-1 1 0,1 1 0,-18 13 0,28-18 0,0 0 0,0 0 0,0-1 0,0 0 0,0 0 0,0 0 0,-1 0 0,1-1 0,0 0 0,-11 1 0,-5-1 0,-33-3 0,11 1 0,40 0 0,0 1 0,0 0 0,0-1 0,-1 1 0,1-1 0,0 0 0,0 0 0,0 0 0,0-1 0,0 1 0,1-1 0,-1 1 0,0-1 0,1 0 0,-1 0 0,-2-3 0,-3-3 0,0-1 0,1-1 0,-7-11 0,7 11 0,0-1 0,-12-12 0,4 9 0,0 0 0,-1 1 0,-35-22 0,44 30 0,-1 1 0,0 0 0,0 1 0,0 0 0,-1 0 0,1 1 0,-1 0 0,1 0 0,-1 1 0,0 0 0,1 0 0,-10 2 0,16-1 0,1 0 0,-1 1 0,1-1 0,-1 1 0,1 0 0,-1 0 0,1-1 0,0 1 0,-1 0 0,1 0 0,0 0 0,0 0 0,0 0 0,-1 1 0,1-1 0,-1 2 0,-16 28 0,6-11 0,1-9 0,-7 10 0,18-20 0,0-1 0,-1 1 0,1-1 0,0 1 0,0-1 0,0 1 0,0-1 0,0 0 0,0 1 0,0-1 0,0 1 0,0-1 0,0 1 0,0-1 0,0 1 0,0-1 0,0 1 0,0-1 0,1 0 0,-1 1 0,0-1 0,0 1 0,0-1 0,1 1 0,-1-1 0,0 0 0,1 1 0,-1-1 0,0 0 0,1 1 0,-1-1 0,0 0 0,1 0 0,-1 1 0,1-1 0,-1 0 0,0 0 0,1 0 0,-1 1 0,1-1 0,-1 0 0,1 0 0,-1 0 0,1 0 0,-1 0 0,0 0 0,1 0 0,0 0 0,46 8 0,0-2 0,0-3 0,67-2 0,-67-1 0,-34 2 0,-13-2 0,1 0 0,-1 0 0,0 0 0,0 0 0,0 0 0,0 1 0,0-1 0,0 0 0,0 0 0,0 0 0,0 0 0,0 0 0,0 0 0,0 1 0,0-1 0,0 0 0,0 0 0,0 0 0,0 0 0,0 0 0,0 1 0,0-1 0,0 0 0,0 0 0,0 0 0,0 0 0,0 0 0,0 0 0,0 1 0,0-1 0,0 0 0,0 0 0,0 0 0,0 0 0,0 0 0,0 0 0,-1 0 0,1 1 0,0-1 0,0 0 0,0 0 0,0 0 0,0 0 0,-2 1 0,0 0 0,1 0 0,-1 0 0,0 0 0,1 0 0,-1 0 0,0-1 0,0 1 0,0-1 0,-2 1 0,-33 2 0,-57-4 0,34 0 0,53 1 0,1 0 0,-1-1 0,1 0 0,-12-3 0,63 7 0,6 15 0,-35-11 0,30 7 0,48 4 0,-65-10 0,-22-6 0,-1 0 0,0 0 0,1-1 0,-1 0 0,8 0 0,42 0 0,210-3 0,-185-6 0,-52 4 0,40 0 0,-59 4 0,1 1 0,0 0 0,-1 0 0,1 1 0,-1 1 0,1 0 0,13 6 0,6 5 0,1-1 0,1-2 0,0-1 0,40 7 0,-6-4 0,-39-7 0,52 5 0,-50-8 0,-1 2 0,1 1 0,-1 0 0,0 3 0,27 11 0,41 12 0,-32-13 0,75 32 0,31 14-1365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9T16:12:57.831"/>
    </inkml:context>
    <inkml:brush xml:id="br0">
      <inkml:brushProperty name="width" value="0.025" units="cm"/>
      <inkml:brushProperty name="height" value="0.025" units="cm"/>
      <inkml:brushProperty name="color" value="#008C3A"/>
    </inkml:brush>
  </inkml:definitions>
  <inkml:trace contextRef="#ctx0" brushRef="#br0">221 10 24575,'90'1'0,"94"-3"0,51-6 0,-150 8 0,-835 0 0,742 0-227,1 0-1,0 1 1,0 0-1,-1 0 1,-12 4-1,12-2-6598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9T16:19:34.911"/>
    </inkml:context>
    <inkml:brush xml:id="br0">
      <inkml:brushProperty name="width" value="0.35" units="cm"/>
      <inkml:brushProperty name="height" value="0.35" units="cm"/>
      <inkml:brushProperty name="color" value="#FFFFFF"/>
    </inkml:brush>
  </inkml:definitions>
  <inkml:trace contextRef="#ctx0" brushRef="#br0">2438 5355 24575,'1'-26'0,"7"-38"0,-4 39 0,1-46 0,-5 49 0,1 10 0,-1 0 0,0-1 0,-1 1 0,-1 0 0,0 0 0,0 0 0,-1 0 0,-1 1 0,-6-16 0,-47-102 0,43 91 0,2 0 0,-10-59 0,16 76 0,-1 0 0,-16-37 0,-6-14 0,23 54 0,-9-40 0,7-12 0,2-123 0,4 50 0,-6 47 0,-1-29 0,9 99 0,1 17 0,0-1 0,-1 1 0,-1-1 0,0 1 0,0-1 0,-5-18 0,2 12 0,0-1 0,1 0 0,0 0 0,2 0 0,0-19 0,-1 1 0,-12-85 0,10 96 0,1-15 0,2-73 0,2 68 0,-4-46 0,1 63 0,2-29 0,1 36 0,-1-1 0,-1 1 0,-4-29 0,-21-40 0,19 56 0,0 0 0,3-1 0,-2-58 0,4-116 0,4-155 0,4 302 0,26-111 0,-19 111 0,-5 13 0,-2-1 0,1-91 0,-8 89 0,8-295 0,2 265 0,1-15 0,-9 95 0,-1 0 0,0 0 0,0 0 0,0 0 0,0 0 0,-1 0 0,1 1 0,0-1 0,0 0 0,0 0 0,-1 0 0,1 0 0,0 0 0,-1 0 0,1 1 0,-1-1 0,1 0 0,-1 0 0,1 0 0,-1 1 0,0-1 0,1 0 0,-1 1 0,0-1 0,1 1 0,-1-1 0,0 1 0,-1-1 0,-2-1 0,-1 1 0,1 0 0,0 1 0,-1-1 0,1 1 0,-5 0 0,-284 19 0,165-7 0,-53 9 0,96-4 0,46-8 0,0-1 0,0-2 0,-70 1 0,472-7 0,-279-1 0,696-56 0,-731 52 0,0-2 0,0-2 0,-1-3 0,56-20 0,-54 11 0,81-46 0,-33 13 0,-93 50 0,0 0 0,-1 0 0,0 0 0,0-1 0,0 1 0,0-1 0,-1 0 0,0 0 0,4-8 0,22-53 0,-24 53 0,-1 3 0,-1 0 0,0 0 0,-1 0 0,0-1 0,1-16 0,-3 24 0,0 0 0,0 0 0,0 1 0,0-1 0,0 0 0,-1 0 0,1 0 0,-1 0 0,1 1 0,-1-1 0,0 0 0,0 1 0,-1-1 0,1 0 0,-1 1 0,1 0 0,-1-1 0,0 1 0,1 0 0,-1 0 0,0 0 0,0 0 0,-1 0 0,1 0 0,-5-2 0,-8-2 0,-1 0 0,0 2 0,0 0 0,-20-3 0,-73-3 0,78 8 0,-130-6 0,0 8 0,0 7 0,0 7 0,-191 41 0,49-8 0,124-28 0,-215 36 0,226-29 0,10-2 0,68-3 0,-22 4 0,53-15 0,-327 55 0,385-65 0,0 0 0,0 0 0,0 1 0,0-1 0,0 0 0,1 0 0,-1 0 0,0 1 0,0-1 0,0 0 0,0 1 0,1-1 0,-1 1 0,0-1 0,0 1 0,1-1 0,-1 1 0,0 0 0,1-1 0,-1 1 0,1 0 0,-1-1 0,1 1 0,-1 0 0,0 1 0,1-1 0,0 0 0,0 1 0,0-1 0,0 0 0,1 0 0,-1 0 0,0 0 0,1 0 0,-1 0 0,1 0 0,-1 0 0,1 0 0,-1 0 0,1 0 0,0 0 0,-1 0 0,2 1 0,4 3 0,0 1 0,0-1 0,0 0 0,10 6 0,1-1 0,1-2 0,0 0 0,0-1 0,38 9 0,-27-9 0,10 7 0,69 32 0,-43-16 0,2 2 0,-48-21 0,1-1 0,0-1 0,1-1 0,0 0 0,1-2 0,40 7 0,47-2 0,98 5 0,352-17 0,-462-5 0,182-35 0,-11-20 0,-205 49 0,96-31 0,-114 27 0,2 2 0,-1 2 0,87-10 0,127-14 0,-197 26 0,118-23 0,-123 20 0,99-37 0,-1 0 0,-143 46 0,1 0 0,-1-1 0,0-1 0,-1 0 0,1 0 0,-1-2 0,-1 1 0,1-2 0,-2 1 0,1-1 0,-1-1 0,0 0 0,-1-1 0,10-12 0,-18 21 0,-1 1 0,1 0 0,0-1 0,-1 1 0,1-1 0,0 1 0,-1-1 0,0 1 0,1-1 0,-1 0 0,0 1 0,0-1 0,0 1 0,0-1 0,0 0 0,0 1 0,0-1 0,-1 1 0,1-1 0,0 1 0,-1-1 0,-1-2 0,1 2 0,-1-1 0,0 0 0,0 1 0,0-1 0,-1 1 0,1 0 0,-1 0 0,1 0 0,-1 0 0,-4-2 0,-7-4 0,0 2 0,-1 0 0,-24-6 0,35 11 0,-70-19 0,-2 4 0,-96-8 0,-158 13 0,272 12 0,-175 9 0,-208 46 0,46-5 0,-487 37 0,868-90 0,14 2 0,0-1 0,0 1 0,-1 0 0,1 0 0,0-1 0,0 1 0,0 0 0,0 0 0,0-1 0,-1 1 0,1 0 0,0 0 0,0-1 0,0 1 0,0 0 0,0-1 0,0 1 0,0 0 0,0 0 0,0-1 0,0 1 0,0 0 0,1-1 0,-1 1 0,0 0 0,0 0 0,0-1 0,0 1 0,2-3 0,0 0 0,0 0 0,0 0 0,1 1 0,-1-1 0,0 1 0,4-3 0,59-43 0,2 2 0,84-42 0,-63 38 0,74-43 0,252-103 0,-352 173 0,1 4 0,1 2 0,116-16 0,-56 22 0,131 4 0,724 8 0,-976-1 0,1 0 0,-1 0 0,0 1 0,0 0 0,0 0 0,0 0 0,0 0 0,0 0 0,-1 0 0,1 1 0,0-1 0,-1 1 0,1 0 0,-1 0 0,1 0 0,-1 0 0,0 0 0,0 0 0,0 1 0,0-1 0,0 1 0,1 3 0,1 1 0,0 0 0,-1 0 0,0 1 0,0-1 0,-1 1 0,0 0 0,1 11 0,2 37 0,-4 100 0,-3-143 0,0 0 0,0 0 0,-1-1 0,0 1 0,-2-1 0,1 0 0,-1 0 0,-13 21 0,1-5 0,-1-2 0,-32 36 0,-44 38 0,78-85 0,-1-1 0,0-1 0,-1-1 0,-25 14 0,-41 17 0,-123 43 0,198-82 73,-1 1 0,1 0 0,-13 9 0,-10 5-1730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9T16:19:56.002"/>
    </inkml:context>
    <inkml:brush xml:id="br0">
      <inkml:brushProperty name="width" value="0.025" units="cm"/>
      <inkml:brushProperty name="height" value="0.025" units="cm"/>
    </inkml:brush>
  </inkml:definitions>
  <inkml:trace contextRef="#ctx0" brushRef="#br0">1 0 24575,'4'1'0,"1"0"0,-1 0 0,1 1 0,-1-1 0,0 1 0,0 0 0,1 0 0,-1 0 0,-1 1 0,1 0 0,0-1 0,-1 1 0,1 1 0,-1-1 0,0 0 0,0 1 0,5 7 0,-6-2 0,1 0 0,-2 1 0,1-1 0,-1 1 0,-1-1 0,0 1 0,0 0 0,-3 16 0,1-4 0,1-7-195,-1 0 0,0 0 0,-2 0 0,0-1 0,0 1 0,-9 17 0,7-19-6631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9T16:20:15.195"/>
    </inkml:context>
    <inkml:brush xml:id="br0">
      <inkml:brushProperty name="width" value="0.025" units="cm"/>
      <inkml:brushProperty name="height" value="0.025" units="cm"/>
    </inkml:brush>
  </inkml:definitions>
  <inkml:trace contextRef="#ctx0" brushRef="#br0">155 193 24575,'1'-5'0,"0"1"0,0-1 0,1 0 0,-1 1 0,1-1 0,0 1 0,1 0 0,3-6 0,3-6 0,-1 0 0,2 0 0,0 0 0,1 1 0,18-19 0,-13 10 0,-10 15 0,-11 25 0,2-8 0,0 0 0,-1-1 0,0 0 0,-1 0 0,1 0 0,-1 0 0,-1-1 0,1 0 0,-1 0 0,0 0 0,-13 8 0,0 2 0,12-8 0,0-1 0,0 2 0,1-1 0,0 1 0,0 0 0,1 0 0,1 0 0,-1 1 0,-4 15 0,-3 5 0,-47 90 0,40-82 0,15-32 0,1-1 0,0 1 0,0-1 0,1 1 0,-1 0 0,1 0 0,0 0 0,1 0 0,-1 0 0,1 1 0,1-1 0,-1 0 0,1 1 0,0-1 0,2 12 0,1-3-1365,1-1-5461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9T16:26:42.975"/>
    </inkml:context>
    <inkml:brush xml:id="br0">
      <inkml:brushProperty name="width" value="0.025" units="cm"/>
      <inkml:brushProperty name="height" value="0.025" units="cm"/>
      <inkml:brushProperty name="color" value="#FFFFFF"/>
    </inkml:brush>
  </inkml:definitions>
  <inkml:trace contextRef="#ctx0" brushRef="#br0">672 613 24575,'58'69'0,"-40"-51"0,-1-3 0,-1 1 0,0 1 0,-1 1 0,-1 0 0,-1 1 0,17 32 0,102 224 0,-94-207 0,77 106 0,-67-106 0,-2-9 0,-35-47 0,-1 1 0,0-1 0,-1 2 0,0-1 0,-1 1 0,-1 0 0,0 1 0,7 21 0,11 61 0,22 94 0,-39-151 0,-1-2 0,2 0 0,1-1 0,18 44 0,-8-31 0,21 90 0,6 13 0,14 21 0,-57-161 0,0-1 0,-1 1 0,0 0 0,1 14 0,-4-24 0,0-1 0,0 0 0,0 1 0,0-1 0,0 0 0,-1 1 0,1-1 0,-1 0 0,1 1 0,-1-1 0,0 0 0,0 0 0,-2 4 0,2-5 0,0 0 0,0 0 0,0 0 0,-1 0 0,1-1 0,0 1 0,0 0 0,-1 0 0,1-1 0,-1 1 0,1-1 0,-1 1 0,1-1 0,0 0 0,-1 1 0,1-1 0,-1 0 0,1 0 0,-1 0 0,0 0 0,1 0 0,-1 0 0,-1-1 0,-2-1 0,0 1 0,0-1 0,0 0 0,0 0 0,1 0 0,-1 0 0,1-1 0,0 0 0,-1 0 0,1 0 0,-5-6 0,-7-8 0,-18-24 0,20 24 0,-17-23 0,1-2 0,3-1 0,-30-62 0,21 27 0,-30-100 0,53 136 0,-62-179 0,47 148 0,-38-69 0,38 96 0,-41-55 0,-11-14 0,71 99 0,-180-336 0,181 330 0,0 1 0,1-1 0,1 0 0,1 0 0,1 0 0,1-1 0,1 0 0,1 0 0,2-32 0,-1 24 0,-2 1 0,-1 0 0,-1 0 0,-2 0 0,-15-48 0,-3 13 0,16 46 0,1-1 0,1 0 0,-5-26 0,7 12 0,3 18 0,-1-1 0,-1 1 0,-1 0 0,0 0 0,-7-18 0,10 30 0,-1 1 0,0 0 0,0-1 0,0 1 0,0 0 0,0 0 0,-1 0 0,1 1 0,-1-1 0,0 1 0,0-1 0,0 1 0,0 0 0,0 0 0,0 0 0,-1 0 0,1 1 0,-1-1 0,1 1 0,-1 0 0,1 0 0,-1 0 0,0 0 0,1 1 0,-1 0 0,0 0 0,0 0 0,-3 0 0,-4 2 0,0 0 0,1 0 0,-1 1 0,1 0 0,0 1 0,0 0 0,0 1 0,1 0 0,-1 0 0,1 1 0,-16 13 0,-1 4 0,0 1 0,-28 36 0,-18 36 0,51-65 0,-1 0 0,-31 30 0,53-60 0,-1-1 0,1 1 0,-1 0 0,0 0 0,1-1 0,-1 1 0,0-1 0,1 1 0,-1-1 0,0 1 0,0-1 0,0 1 0,0-1 0,1 0 0,-1 1 0,0-1 0,0 0 0,-1 1 0,1-2 0,1 1 0,0 0 0,0-1 0,-1 1 0,1 0 0,0-1 0,0 1 0,-1-1 0,1 1 0,0 0 0,0-1 0,0 1 0,0-1 0,0 1 0,0 0 0,-1-1 0,1 1 0,0-1 0,0 1 0,0-1 0,0 1 0,1 0 0,-1-1 0,0 1 0,0-1 0,10-35 0,-4 20 0,3-9 0,1 0 0,1 1 0,1 0 0,2 1 0,25-35 0,-19 32 0,-10 12 0,0 1 0,1 1 0,0 0 0,1 0 0,13-9 0,-22 19 0,-1 0 0,1 0 0,-1 1 0,1-1 0,0 1 0,0 0 0,0-1 0,0 2 0,0-1 0,0 0 0,0 0 0,0 1 0,0 0 0,1 0 0,-1 0 0,0 0 0,0 0 0,0 0 0,0 1 0,0 0 0,0-1 0,0 1 0,0 0 0,0 0 0,0 1 0,0-1 0,-1 1 0,1-1 0,0 1 0,-1 0 0,1 0 0,1 3 0,4 2 0,-1 1 0,0 1 0,-1-1 0,0 1 0,-1 0 0,1 1 0,-2-1 0,1 1 0,-2 0 0,6 20 0,0 6 0,6 69 0,-4 248 0,-11-209 0,4-96 0,-1-41 0,2-10 0,0-5 0,-1 0 0,0 0 0,-1 0 0,0-1 0,3-13 0,-1 1 0,40-148 0,-24 81 0,39-101 0,-52 172 0,1-1 0,0 2 0,1-1 0,1 1 0,14-15 0,68-68 0,-88 94 0,36-28 0,-30 25 0,-1 0 0,20-19 0,-28 25 0,0-1 0,1 0 0,-1 1 0,-1-1 0,1 0 0,0 0 0,-1 0 0,1-1 0,-1 1 0,0 0 0,0 0 0,0-1 0,-1 1 0,1 0 0,-1-1 0,0-4 0,-2-4 0,0 0 0,-1-1 0,0 1 0,-1 1 0,-1-1 0,0 0 0,-7-11 0,-9-23 0,15 27 0,4 14 0,1-1 0,-1 1 0,0 0 0,0 0 0,-1 1 0,1-1 0,-5-5 0,7 10 0,-1-1 0,1 1 0,-1 0 0,0-1 0,1 1 0,-1 0 0,1-1 0,-1 1 0,0 0 0,1 0 0,-1 0 0,0 0 0,1-1 0,-1 1 0,0 0 0,1 0 0,-1 0 0,0 0 0,1 1 0,-1-1 0,0 0 0,1 0 0,-1 0 0,0 0 0,1 1 0,-1-1 0,1 0 0,-1 0 0,1 1 0,-1-1 0,0 1 0,1-1 0,-1 0 0,0 2 0,-15 18 0,5 2 0,1 1 0,2 0 0,0 0 0,2 0 0,-7 43 0,0 0 0,-2-6 0,4-20 0,2 0 0,1 1 0,-3 65 0,10-81 0,1 0 0,2-1 0,0 1 0,2 0 0,0-1 0,14 39 0,-6-31 0,-2 0 0,-1 1 0,-1 0 0,-2 1 0,-1-1 0,0 36 0,-17 147 0,2-72 0,8-81 0,1-3 0,-2-1 0,-19 98 0,10-120 0,12-36 0,0-1 0,-1 1 0,1 0 0,0-1 0,0 1 0,-1 0 0,1-1 0,0 1 0,-1-1 0,1 1 0,-1-1 0,1 1 0,-1-1 0,1 1 0,-1-1 0,0 1 0,1-1 0,-2 1 0,2-1 0,0 0 0,-1 0 0,1 0 0,0 0 0,-1-1 0,1 1 0,0 0 0,-1 0 0,1 0 0,0-1 0,0 1 0,-1 0 0,1 0 0,0-1 0,0 1 0,0 0 0,-1 0 0,1-1 0,0 1 0,0 0 0,0-1 0,0 1 0,0 0 0,-1-1 0,1 0 0,-5-27 0,2-314 0,6 180 0,-3 140 0,-1-19 0,1-1 0,3 0 0,1 1 0,16-64 0,-11 64 0,-2-1 0,-1 0 0,0-55 0,-3 40 0,-3 49 0,1-1 0,0 1 0,1 0 0,0 0 0,0 1 0,1-1 0,-1 0 0,2 1 0,4-10 0,-7 17 0,-1-1 0,0 1 0,1-1 0,-1 0 0,1 1 0,-1-1 0,1 1 0,-1-1 0,1 1 0,-1-1 0,1 1 0,0 0 0,-1-1 0,1 1 0,0 0 0,-1 0 0,1-1 0,0 1 0,-1 0 0,1 0 0,0 0 0,0 0 0,-1 0 0,1 0 0,0 0 0,-1 0 0,1 0 0,0 0 0,0 0 0,-1 0 0,1 0 0,0 1 0,-1-1 0,1 0 0,0 1 0,-1-1 0,1 0 0,-1 1 0,1-1 0,0 1 0,-1-1 0,1 1 0,-1-1 0,1 1 0,-1-1 0,1 1 0,-1-1 0,0 1 0,1 0 0,-1-1 0,1 2 0,2 4 0,0 0 0,0-1 0,0 1 0,3 10 0,31 120 0,27 198 0,-58-283 0,-2 2 0,-3 54 0,-2-96 0,0-29 0,0-144 0,22-205 0,10 165 0,-31 180 0,0 22 0,0 0 0,0 0 0,0 0 0,0 0 0,0-1 0,0 1 0,0 0 0,0 0 0,0 0 0,-1 0 0,1 0 0,0 0 0,0-1 0,0 1 0,0 0 0,0 0 0,0 0 0,-1 0 0,1 0 0,0 0 0,0 0 0,0 0 0,0 0 0,-1 0 0,1 0 0,0 0 0,0 0 0,0 0 0,0 0 0,-1 0 0,1 0 0,0 0 0,0 0 0,0 0 0,0 0 0,0 0 0,-1 0 0,1 0 0,0 0 0,0 0 0,0 0 0,0 1 0,0-1 0,-1 0 0,1 0 0,0 0 0,0 0 0,0 0 0,0 0 0,0 1 0,-22 27 0,-17 35 0,4 1 0,1 1 0,-45 134 0,7 22 0,71-219 0,-9 39 0,9-40 0,1 0 0,0 1 0,0-1 0,0 0 0,0 0 0,1 1 0,-1-1 0,0 0 0,0 0 0,1 0 0,-1 1 0,2 1 0,-2-3 0,0 1 0,1-1 0,-1 1 0,1-1 0,-1 0 0,1 1 0,-1-1 0,1 0 0,0 1 0,-1-1 0,1 0 0,-1 0 0,1 1 0,-1-1 0,1 0 0,0 0 0,-1 0 0,1 0 0,0 0 0,-1 0 0,1 0 0,-1 0 0,1 0 0,0 0 0,-1 0 0,2-1 0,7-2 0,-1-1 0,1 0 0,-1 0 0,0-1 0,0 0 0,0 0 0,-1-1 0,14-13 0,-3 4 0,18-19 0,-1-1 0,-2-2 0,52-76 0,-41 53 0,-29 41 0,-2-1 0,14-24 0,-22 34 0,-1-1 0,0 1 0,-1 0 0,0-1 0,0 0 0,-1 0 0,0-11 0,-1 12 0,0 0 0,-1 0 0,0 0 0,-1 0 0,-2-11 0,2 17 0,1 1 0,-1 0 0,-1 0 0,1 0 0,0 0 0,-1 0 0,0 0 0,1 1 0,-1-1 0,0 0 0,0 1 0,-1-1 0,1 1 0,0 0 0,-1 0 0,0 0 0,1 0 0,-1 0 0,-5-2 0,-1 1 0,-1-1 0,0 1 0,0 0 0,0 1 0,0 0 0,-16 0 0,-66 2 0,60 1 0,-55 1 0,1 3 0,-102 19 0,168-20 0,0 0 0,1 2 0,0 0 0,0 2 0,0 0 0,1 0 0,0 2 0,0 0 0,1 2 0,-28 23 0,-28 31-1365,41-38-5461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9T16:26:49.688"/>
    </inkml:context>
    <inkml:brush xml:id="br0">
      <inkml:brushProperty name="width" value="0.35" units="cm"/>
      <inkml:brushProperty name="height" value="0.35" units="cm"/>
      <inkml:brushProperty name="color" value="#FFFFFF"/>
    </inkml:brush>
  </inkml:definitions>
  <inkml:trace contextRef="#ctx0" brushRef="#br0">0 1048 24575,'0'-224'0,"2"205"0,0 1 0,1-1 0,0 1 0,2 0 0,7-19 0,-5 15 0,-1 0 0,6-37 0,-7-10 0,-7-81 0,0 45 0,16-64 259,-3 70-1883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9T16:26:54.412"/>
    </inkml:context>
    <inkml:brush xml:id="br0">
      <inkml:brushProperty name="width" value="0.35" units="cm"/>
      <inkml:brushProperty name="height" value="0.35" units="cm"/>
      <inkml:brushProperty name="color" value="#FFFFFF"/>
    </inkml:brush>
  </inkml:definitions>
  <inkml:trace contextRef="#ctx0" brushRef="#br0">1 0 24575,'9'14'0,"3"9"0,-1 9 0,3 5 0,-1-1 0,-3-1 0,-3-2 0,2-2 0,-1-2 0,-1-1 0,-3-2 0,4 5 0,-1 2 0,-1-1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B60BA6-211C-4069-B4DD-AB1170B442DF}" type="datetimeFigureOut">
              <a:rPr lang="en-US" smtClean="0"/>
              <a:t>2/24/2025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DD2C32-BA39-4609-8057-7983AF7BF35B}" type="slidenum">
              <a:rPr lang="en-US" smtClean="0"/>
              <a:t>‹#›</a:t>
            </a:fld>
            <a:endParaRPr lang="en-US"/>
          </a:p>
        </p:txBody>
      </p:sp>
    </p:spTree>
    <p:extLst>
      <p:ext uri="{BB962C8B-B14F-4D97-AF65-F5344CB8AC3E}">
        <p14:creationId xmlns:p14="http://schemas.microsoft.com/office/powerpoint/2010/main" val="1655265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2/24/2025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2/24/2025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svg"/></Relationships>
</file>

<file path=ppt/slides/_rels/slide5.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customXml" Target="../ink/ink6.xml"/><Relationship Id="rId18" Type="http://schemas.openxmlformats.org/officeDocument/2006/relationships/image" Target="../media/image46.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43.png"/><Relationship Id="rId17" Type="http://schemas.openxmlformats.org/officeDocument/2006/relationships/customXml" Target="../ink/ink8.xml"/><Relationship Id="rId2" Type="http://schemas.openxmlformats.org/officeDocument/2006/relationships/image" Target="../media/image38.png"/><Relationship Id="rId16"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customXml" Target="../ink/ink4.xml"/><Relationship Id="rId14" Type="http://schemas.openxmlformats.org/officeDocument/2006/relationships/image" Target="../media/image44.png"/></Relationships>
</file>

<file path=ppt/slides/_rels/slide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B0B746-0AE2-A182-F70E-B0D8E099CF7A}"/>
              </a:ext>
            </a:extLst>
          </p:cNvPr>
          <p:cNvSpPr txBox="1"/>
          <p:nvPr/>
        </p:nvSpPr>
        <p:spPr>
          <a:xfrm>
            <a:off x="371323" y="115750"/>
            <a:ext cx="6096000" cy="2862322"/>
          </a:xfrm>
          <a:prstGeom prst="rect">
            <a:avLst/>
          </a:prstGeom>
          <a:noFill/>
        </p:spPr>
        <p:txBody>
          <a:bodyPr wrap="square">
            <a:spAutoFit/>
          </a:bodyPr>
          <a:lstStyle/>
          <a:p>
            <a:r>
              <a:rPr lang="en-US" sz="6000" b="1" dirty="0">
                <a:solidFill>
                  <a:schemeClr val="accent4">
                    <a:lumMod val="60000"/>
                    <a:lumOff val="40000"/>
                  </a:schemeClr>
                </a:solidFill>
                <a:latin typeface="+mj-lt"/>
              </a:rPr>
              <a:t>Department</a:t>
            </a:r>
            <a:r>
              <a:rPr lang="en-US" sz="6000" b="1" dirty="0">
                <a:latin typeface="+mj-lt"/>
              </a:rPr>
              <a:t> </a:t>
            </a:r>
            <a:r>
              <a:rPr lang="en-US" sz="6000" b="1" dirty="0">
                <a:solidFill>
                  <a:srgbClr val="FFFF00"/>
                </a:solidFill>
                <a:latin typeface="+mj-lt"/>
              </a:rPr>
              <a:t>Management</a:t>
            </a:r>
            <a:r>
              <a:rPr lang="en-US" sz="6000" b="1" dirty="0">
                <a:latin typeface="+mj-lt"/>
              </a:rPr>
              <a:t> </a:t>
            </a:r>
            <a:r>
              <a:rPr lang="en-US" sz="6000" b="1" dirty="0">
                <a:solidFill>
                  <a:srgbClr val="58AA06"/>
                </a:solidFill>
                <a:latin typeface="+mj-lt"/>
              </a:rPr>
              <a:t>System(college)</a:t>
            </a:r>
          </a:p>
        </p:txBody>
      </p:sp>
      <p:sp>
        <p:nvSpPr>
          <p:cNvPr id="6" name="TextBox 5">
            <a:extLst>
              <a:ext uri="{FF2B5EF4-FFF2-40B4-BE49-F238E27FC236}">
                <a16:creationId xmlns:a16="http://schemas.microsoft.com/office/drawing/2014/main" id="{C2EFEC33-79DA-02BE-CD57-2AB69336E402}"/>
              </a:ext>
            </a:extLst>
          </p:cNvPr>
          <p:cNvSpPr txBox="1"/>
          <p:nvPr/>
        </p:nvSpPr>
        <p:spPr>
          <a:xfrm>
            <a:off x="5793314" y="4325267"/>
            <a:ext cx="5922436" cy="954107"/>
          </a:xfrm>
          <a:prstGeom prst="rect">
            <a:avLst/>
          </a:prstGeom>
          <a:noFill/>
        </p:spPr>
        <p:txBody>
          <a:bodyPr wrap="square" rtlCol="0">
            <a:spAutoFit/>
          </a:bodyPr>
          <a:lstStyle/>
          <a:p>
            <a:r>
              <a:rPr lang="en-US" sz="2800" b="1" dirty="0"/>
              <a:t>Presented by :  Vaishnavi </a:t>
            </a:r>
            <a:r>
              <a:rPr lang="en-US" sz="2800" b="1" dirty="0" err="1"/>
              <a:t>Lashkare</a:t>
            </a:r>
            <a:r>
              <a:rPr lang="en-US" sz="2800" b="1" dirty="0"/>
              <a:t>..</a:t>
            </a:r>
          </a:p>
          <a:p>
            <a:r>
              <a:rPr lang="en-US" sz="2800" b="1" dirty="0"/>
              <a:t>                           Aditya </a:t>
            </a:r>
            <a:r>
              <a:rPr lang="en-US" sz="2800" b="1" dirty="0" err="1"/>
              <a:t>Chavhan</a:t>
            </a:r>
            <a:r>
              <a:rPr lang="en-US" sz="2800" b="1" dirty="0"/>
              <a:t>..</a:t>
            </a:r>
          </a:p>
        </p:txBody>
      </p:sp>
      <p:pic>
        <p:nvPicPr>
          <p:cNvPr id="3074" name="Picture 2" descr="Modern College of Arts, Science and Commerce, Progressive ...">
            <a:extLst>
              <a:ext uri="{FF2B5EF4-FFF2-40B4-BE49-F238E27FC236}">
                <a16:creationId xmlns:a16="http://schemas.microsoft.com/office/drawing/2014/main" id="{891F7E05-9895-6B6F-F0B3-62C08BFE4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8864" y="264242"/>
            <a:ext cx="6226174" cy="33062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Graphic 3" descr="Presentation with bar chart">
            <a:extLst>
              <a:ext uri="{FF2B5EF4-FFF2-40B4-BE49-F238E27FC236}">
                <a16:creationId xmlns:a16="http://schemas.microsoft.com/office/drawing/2014/main" id="{D63F61BC-A060-F560-D45D-41CA54811D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4373" y="3879929"/>
            <a:ext cx="3139441" cy="3139441"/>
          </a:xfrm>
          <a:prstGeom prst="rect">
            <a:avLst/>
          </a:prstGeom>
        </p:spPr>
      </p:pic>
      <p:sp>
        <p:nvSpPr>
          <p:cNvPr id="2" name="TextBox 1">
            <a:extLst>
              <a:ext uri="{FF2B5EF4-FFF2-40B4-BE49-F238E27FC236}">
                <a16:creationId xmlns:a16="http://schemas.microsoft.com/office/drawing/2014/main" id="{4763D956-4569-857B-3B0D-93C483CAE026}"/>
              </a:ext>
            </a:extLst>
          </p:cNvPr>
          <p:cNvSpPr txBox="1"/>
          <p:nvPr/>
        </p:nvSpPr>
        <p:spPr>
          <a:xfrm>
            <a:off x="440809" y="3106294"/>
            <a:ext cx="4047460" cy="523220"/>
          </a:xfrm>
          <a:prstGeom prst="rect">
            <a:avLst/>
          </a:prstGeom>
          <a:noFill/>
        </p:spPr>
        <p:txBody>
          <a:bodyPr wrap="square" rtlCol="0">
            <a:spAutoFit/>
          </a:bodyPr>
          <a:lstStyle/>
          <a:p>
            <a:r>
              <a:rPr lang="en-US" sz="2800" b="1" dirty="0"/>
              <a:t>Web Application…</a:t>
            </a:r>
          </a:p>
        </p:txBody>
      </p:sp>
    </p:spTree>
    <p:extLst>
      <p:ext uri="{BB962C8B-B14F-4D97-AF65-F5344CB8AC3E}">
        <p14:creationId xmlns:p14="http://schemas.microsoft.com/office/powerpoint/2010/main" val="1178774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6963B17-1AF3-93DF-EFD1-24AAA4FFCB3A}"/>
              </a:ext>
            </a:extLst>
          </p:cNvPr>
          <p:cNvGraphicFramePr>
            <a:graphicFrameLocks noGrp="1"/>
          </p:cNvGraphicFramePr>
          <p:nvPr>
            <p:extLst>
              <p:ext uri="{D42A27DB-BD31-4B8C-83A1-F6EECF244321}">
                <p14:modId xmlns:p14="http://schemas.microsoft.com/office/powerpoint/2010/main" val="3919557483"/>
              </p:ext>
            </p:extLst>
          </p:nvPr>
        </p:nvGraphicFramePr>
        <p:xfrm>
          <a:off x="5139891" y="4735628"/>
          <a:ext cx="6323797" cy="1953930"/>
        </p:xfrm>
        <a:graphic>
          <a:graphicData uri="http://schemas.openxmlformats.org/drawingml/2006/table">
            <a:tbl>
              <a:tblPr firstRow="1" firstCol="1" bandRow="1">
                <a:tableStyleId>{5C22544A-7EE6-4342-B048-85BDC9FD1C3A}</a:tableStyleId>
              </a:tblPr>
              <a:tblGrid>
                <a:gridCol w="1523626">
                  <a:extLst>
                    <a:ext uri="{9D8B030D-6E8A-4147-A177-3AD203B41FA5}">
                      <a16:colId xmlns:a16="http://schemas.microsoft.com/office/drawing/2014/main" val="1919820644"/>
                    </a:ext>
                  </a:extLst>
                </a:gridCol>
                <a:gridCol w="1523626">
                  <a:extLst>
                    <a:ext uri="{9D8B030D-6E8A-4147-A177-3AD203B41FA5}">
                      <a16:colId xmlns:a16="http://schemas.microsoft.com/office/drawing/2014/main" val="1751499571"/>
                    </a:ext>
                  </a:extLst>
                </a:gridCol>
                <a:gridCol w="1523626">
                  <a:extLst>
                    <a:ext uri="{9D8B030D-6E8A-4147-A177-3AD203B41FA5}">
                      <a16:colId xmlns:a16="http://schemas.microsoft.com/office/drawing/2014/main" val="3233222913"/>
                    </a:ext>
                  </a:extLst>
                </a:gridCol>
                <a:gridCol w="1752919">
                  <a:extLst>
                    <a:ext uri="{9D8B030D-6E8A-4147-A177-3AD203B41FA5}">
                      <a16:colId xmlns:a16="http://schemas.microsoft.com/office/drawing/2014/main" val="2098829040"/>
                    </a:ext>
                  </a:extLst>
                </a:gridCol>
              </a:tblGrid>
              <a:tr h="372301">
                <a:tc>
                  <a:txBody>
                    <a:bodyPr/>
                    <a:lstStyle/>
                    <a:p>
                      <a:pPr marL="0" marR="0" algn="ctr">
                        <a:lnSpc>
                          <a:spcPct val="115000"/>
                        </a:lnSpc>
                        <a:spcBef>
                          <a:spcPts val="0"/>
                        </a:spcBef>
                        <a:spcAft>
                          <a:spcPts val="0"/>
                        </a:spcAft>
                      </a:pPr>
                      <a:r>
                        <a:rPr lang="en-US" sz="1600">
                          <a:effectLst/>
                        </a:rPr>
                        <a:t>Field</a:t>
                      </a:r>
                      <a:r>
                        <a:rPr lang="en-US" sz="700">
                          <a:effectLst/>
                        </a:rPr>
                        <a:t>(column)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Datatype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8223402"/>
                  </a:ext>
                </a:extLst>
              </a:tr>
              <a:tr h="279428">
                <a:tc>
                  <a:txBody>
                    <a:bodyPr/>
                    <a:lstStyle/>
                    <a:p>
                      <a:pPr marL="0" marR="0">
                        <a:lnSpc>
                          <a:spcPct val="115000"/>
                        </a:lnSpc>
                        <a:spcBef>
                          <a:spcPts val="0"/>
                        </a:spcBef>
                        <a:spcAft>
                          <a:spcPts val="0"/>
                        </a:spcAft>
                      </a:pPr>
                      <a:r>
                        <a:rPr lang="en-US" sz="1200" dirty="0" err="1">
                          <a:effectLst/>
                        </a:rPr>
                        <a:t>Dept_id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Unique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Primary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1209807"/>
                  </a:ext>
                </a:extLst>
              </a:tr>
              <a:tr h="279428">
                <a:tc>
                  <a:txBody>
                    <a:bodyPr/>
                    <a:lstStyle/>
                    <a:p>
                      <a:pPr marL="0" marR="0">
                        <a:lnSpc>
                          <a:spcPct val="115000"/>
                        </a:lnSpc>
                        <a:spcBef>
                          <a:spcPts val="0"/>
                        </a:spcBef>
                        <a:spcAft>
                          <a:spcPts val="0"/>
                        </a:spcAft>
                      </a:pPr>
                      <a:r>
                        <a:rPr lang="en-US" sz="1200">
                          <a:effectLst/>
                        </a:rPr>
                        <a:t>Dept_name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Dept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9299346"/>
                  </a:ext>
                </a:extLst>
              </a:tr>
              <a:tr h="279428">
                <a:tc>
                  <a:txBody>
                    <a:bodyPr/>
                    <a:lstStyle/>
                    <a:p>
                      <a:pPr marL="0" marR="0">
                        <a:lnSpc>
                          <a:spcPct val="115000"/>
                        </a:lnSpc>
                        <a:spcBef>
                          <a:spcPts val="0"/>
                        </a:spcBef>
                        <a:spcAft>
                          <a:spcPts val="0"/>
                        </a:spcAft>
                      </a:pPr>
                      <a:r>
                        <a:rPr lang="en-US" sz="1200">
                          <a:effectLst/>
                        </a:rPr>
                        <a:t>Address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Department address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3220457"/>
                  </a:ext>
                </a:extLst>
              </a:tr>
              <a:tr h="279428">
                <a:tc>
                  <a:txBody>
                    <a:bodyPr/>
                    <a:lstStyle/>
                    <a:p>
                      <a:pPr marL="0" marR="0">
                        <a:lnSpc>
                          <a:spcPct val="115000"/>
                        </a:lnSpc>
                        <a:spcBef>
                          <a:spcPts val="0"/>
                        </a:spcBef>
                        <a:spcAft>
                          <a:spcPts val="0"/>
                        </a:spcAft>
                      </a:pPr>
                      <a:r>
                        <a:rPr lang="en-US" sz="1200">
                          <a:effectLst/>
                        </a:rPr>
                        <a:t>contact_info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Phone no/Email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Unique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76847918"/>
                  </a:ext>
                </a:extLst>
              </a:tr>
              <a:tr h="463917">
                <a:tc>
                  <a:txBody>
                    <a:bodyPr/>
                    <a:lstStyle/>
                    <a:p>
                      <a:pPr marL="0" marR="0">
                        <a:lnSpc>
                          <a:spcPct val="115000"/>
                        </a:lnSpc>
                        <a:spcBef>
                          <a:spcPts val="0"/>
                        </a:spcBef>
                        <a:spcAft>
                          <a:spcPts val="0"/>
                        </a:spcAft>
                      </a:pPr>
                      <a:r>
                        <a:rPr lang="en-US" sz="1200">
                          <a:effectLst/>
                        </a:rPr>
                        <a:t>HOD_name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Hod _name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89249210"/>
                  </a:ext>
                </a:extLst>
              </a:tr>
            </a:tbl>
          </a:graphicData>
        </a:graphic>
      </p:graphicFrame>
      <p:graphicFrame>
        <p:nvGraphicFramePr>
          <p:cNvPr id="3" name="Table 2">
            <a:extLst>
              <a:ext uri="{FF2B5EF4-FFF2-40B4-BE49-F238E27FC236}">
                <a16:creationId xmlns:a16="http://schemas.microsoft.com/office/drawing/2014/main" id="{4BDE868B-CEA6-C2CA-95F5-E4CBB91A6A85}"/>
              </a:ext>
            </a:extLst>
          </p:cNvPr>
          <p:cNvGraphicFramePr>
            <a:graphicFrameLocks noGrp="1"/>
          </p:cNvGraphicFramePr>
          <p:nvPr>
            <p:extLst>
              <p:ext uri="{D42A27DB-BD31-4B8C-83A1-F6EECF244321}">
                <p14:modId xmlns:p14="http://schemas.microsoft.com/office/powerpoint/2010/main" val="366000782"/>
              </p:ext>
            </p:extLst>
          </p:nvPr>
        </p:nvGraphicFramePr>
        <p:xfrm>
          <a:off x="130994" y="1212783"/>
          <a:ext cx="6164580" cy="2282507"/>
        </p:xfrm>
        <a:graphic>
          <a:graphicData uri="http://schemas.openxmlformats.org/drawingml/2006/table">
            <a:tbl>
              <a:tblPr firstRow="1" firstCol="1" bandRow="1">
                <a:tableStyleId>{5C22544A-7EE6-4342-B048-85BDC9FD1C3A}</a:tableStyleId>
              </a:tblPr>
              <a:tblGrid>
                <a:gridCol w="1485265">
                  <a:extLst>
                    <a:ext uri="{9D8B030D-6E8A-4147-A177-3AD203B41FA5}">
                      <a16:colId xmlns:a16="http://schemas.microsoft.com/office/drawing/2014/main" val="842446155"/>
                    </a:ext>
                  </a:extLst>
                </a:gridCol>
                <a:gridCol w="1485265">
                  <a:extLst>
                    <a:ext uri="{9D8B030D-6E8A-4147-A177-3AD203B41FA5}">
                      <a16:colId xmlns:a16="http://schemas.microsoft.com/office/drawing/2014/main" val="1427118046"/>
                    </a:ext>
                  </a:extLst>
                </a:gridCol>
                <a:gridCol w="1485265">
                  <a:extLst>
                    <a:ext uri="{9D8B030D-6E8A-4147-A177-3AD203B41FA5}">
                      <a16:colId xmlns:a16="http://schemas.microsoft.com/office/drawing/2014/main" val="1596237650"/>
                    </a:ext>
                  </a:extLst>
                </a:gridCol>
                <a:gridCol w="1708785">
                  <a:extLst>
                    <a:ext uri="{9D8B030D-6E8A-4147-A177-3AD203B41FA5}">
                      <a16:colId xmlns:a16="http://schemas.microsoft.com/office/drawing/2014/main" val="300614159"/>
                    </a:ext>
                  </a:extLst>
                </a:gridCol>
              </a:tblGrid>
              <a:tr h="514654">
                <a:tc>
                  <a:txBody>
                    <a:bodyPr/>
                    <a:lstStyle/>
                    <a:p>
                      <a:pPr marL="0" marR="0" algn="ctr">
                        <a:lnSpc>
                          <a:spcPct val="115000"/>
                        </a:lnSpc>
                        <a:spcBef>
                          <a:spcPts val="0"/>
                        </a:spcBef>
                        <a:spcAft>
                          <a:spcPts val="0"/>
                        </a:spcAft>
                      </a:pPr>
                      <a:r>
                        <a:rPr lang="en-US" sz="1600">
                          <a:effectLst/>
                        </a:rPr>
                        <a:t>Field</a:t>
                      </a:r>
                      <a:r>
                        <a:rPr lang="en-US" sz="700">
                          <a:effectLst/>
                        </a:rPr>
                        <a:t>(column)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Datatype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16570148"/>
                  </a:ext>
                </a:extLst>
              </a:tr>
              <a:tr h="250277">
                <a:tc>
                  <a:txBody>
                    <a:bodyPr/>
                    <a:lstStyle/>
                    <a:p>
                      <a:pPr marL="0" marR="0">
                        <a:lnSpc>
                          <a:spcPct val="115000"/>
                        </a:lnSpc>
                        <a:spcBef>
                          <a:spcPts val="0"/>
                        </a:spcBef>
                        <a:spcAft>
                          <a:spcPts val="0"/>
                        </a:spcAft>
                      </a:pPr>
                      <a:r>
                        <a:rPr lang="en-US" sz="1200">
                          <a:effectLst/>
                        </a:rPr>
                        <a:t>Course_id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Unique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Primary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8609298"/>
                  </a:ext>
                </a:extLst>
              </a:tr>
              <a:tr h="250277">
                <a:tc>
                  <a:txBody>
                    <a:bodyPr/>
                    <a:lstStyle/>
                    <a:p>
                      <a:pPr marL="0" marR="0">
                        <a:lnSpc>
                          <a:spcPct val="115000"/>
                        </a:lnSpc>
                        <a:spcBef>
                          <a:spcPts val="0"/>
                        </a:spcBef>
                        <a:spcAft>
                          <a:spcPts val="0"/>
                        </a:spcAft>
                      </a:pPr>
                      <a:r>
                        <a:rPr lang="en-US" sz="1200">
                          <a:effectLst/>
                        </a:rPr>
                        <a:t>Course_name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Course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53876310"/>
                  </a:ext>
                </a:extLst>
              </a:tr>
              <a:tr h="250277">
                <a:tc>
                  <a:txBody>
                    <a:bodyPr/>
                    <a:lstStyle/>
                    <a:p>
                      <a:pPr marL="0" marR="0">
                        <a:lnSpc>
                          <a:spcPct val="115000"/>
                        </a:lnSpc>
                        <a:spcBef>
                          <a:spcPts val="0"/>
                        </a:spcBef>
                        <a:spcAft>
                          <a:spcPts val="0"/>
                        </a:spcAft>
                      </a:pPr>
                      <a:r>
                        <a:rPr lang="en-US" sz="1200">
                          <a:effectLst/>
                        </a:rPr>
                        <a:t>Durarion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Course Duration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61439970"/>
                  </a:ext>
                </a:extLst>
              </a:tr>
              <a:tr h="516468">
                <a:tc>
                  <a:txBody>
                    <a:bodyPr/>
                    <a:lstStyle/>
                    <a:p>
                      <a:pPr marL="0" marR="0">
                        <a:lnSpc>
                          <a:spcPct val="115000"/>
                        </a:lnSpc>
                        <a:spcBef>
                          <a:spcPts val="0"/>
                        </a:spcBef>
                        <a:spcAft>
                          <a:spcPts val="0"/>
                        </a:spcAft>
                      </a:pPr>
                      <a:r>
                        <a:rPr lang="en-US" sz="1200">
                          <a:effectLst/>
                        </a:rPr>
                        <a:t>Dept_Id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Reference Department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Unique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5920905"/>
                  </a:ext>
                </a:extLst>
              </a:tr>
              <a:tr h="250277">
                <a:tc>
                  <a:txBody>
                    <a:bodyPr/>
                    <a:lstStyle/>
                    <a:p>
                      <a:pPr marL="0" marR="0">
                        <a:lnSpc>
                          <a:spcPct val="115000"/>
                        </a:lnSpc>
                        <a:spcBef>
                          <a:spcPts val="0"/>
                        </a:spcBef>
                        <a:spcAft>
                          <a:spcPts val="0"/>
                        </a:spcAft>
                      </a:pPr>
                      <a:r>
                        <a:rPr lang="en-US" sz="1200">
                          <a:effectLst/>
                        </a:rPr>
                        <a:t>Student_id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Reference Student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Foreign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9395243"/>
                  </a:ext>
                </a:extLst>
              </a:tr>
              <a:tr h="250277">
                <a:tc>
                  <a:txBody>
                    <a:bodyPr/>
                    <a:lstStyle/>
                    <a:p>
                      <a:pPr marL="0" marR="0">
                        <a:lnSpc>
                          <a:spcPct val="115000"/>
                        </a:lnSpc>
                        <a:spcBef>
                          <a:spcPts val="0"/>
                        </a:spcBef>
                        <a:spcAft>
                          <a:spcPts val="0"/>
                        </a:spcAft>
                      </a:pPr>
                      <a:r>
                        <a:rPr lang="en-US" sz="1200">
                          <a:effectLst/>
                        </a:rPr>
                        <a:t>Teacher_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Reference Teacher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Foreign key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0884411"/>
                  </a:ext>
                </a:extLst>
              </a:tr>
            </a:tbl>
          </a:graphicData>
        </a:graphic>
      </p:graphicFrame>
      <p:sp>
        <p:nvSpPr>
          <p:cNvPr id="4" name="Rectangle 1">
            <a:extLst>
              <a:ext uri="{FF2B5EF4-FFF2-40B4-BE49-F238E27FC236}">
                <a16:creationId xmlns:a16="http://schemas.microsoft.com/office/drawing/2014/main" id="{D93DE3C3-64FC-5CE2-600D-535FABCE0F0E}"/>
              </a:ext>
            </a:extLst>
          </p:cNvPr>
          <p:cNvSpPr>
            <a:spLocks noChangeArrowheads="1"/>
          </p:cNvSpPr>
          <p:nvPr/>
        </p:nvSpPr>
        <p:spPr bwMode="auto">
          <a:xfrm>
            <a:off x="4952617" y="3792294"/>
            <a:ext cx="30315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3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Department</a:t>
            </a:r>
            <a:endParaRPr kumimoji="0" lang="en-US" altLang="en-US" sz="1200" b="0" i="0" u="none" strike="noStrike" cap="none" normalizeH="0" baseline="0" dirty="0">
              <a:ln>
                <a:noFill/>
              </a:ln>
              <a:solidFill>
                <a:schemeClr val="tx1"/>
              </a:solidFill>
              <a:effectLst/>
            </a:endParaRPr>
          </a:p>
        </p:txBody>
      </p:sp>
      <p:sp>
        <p:nvSpPr>
          <p:cNvPr id="5" name="TextBox 4">
            <a:extLst>
              <a:ext uri="{FF2B5EF4-FFF2-40B4-BE49-F238E27FC236}">
                <a16:creationId xmlns:a16="http://schemas.microsoft.com/office/drawing/2014/main" id="{10C20386-0540-8DCB-791F-B5C51E154151}"/>
              </a:ext>
            </a:extLst>
          </p:cNvPr>
          <p:cNvSpPr txBox="1"/>
          <p:nvPr/>
        </p:nvSpPr>
        <p:spPr>
          <a:xfrm>
            <a:off x="65823" y="413886"/>
            <a:ext cx="3147461" cy="646331"/>
          </a:xfrm>
          <a:prstGeom prst="rect">
            <a:avLst/>
          </a:prstGeom>
          <a:noFill/>
        </p:spPr>
        <p:txBody>
          <a:bodyPr wrap="square" rtlCol="0">
            <a:spAutoFit/>
          </a:bodyPr>
          <a:lstStyle/>
          <a:p>
            <a:pPr marL="571500" indent="-571500">
              <a:buFont typeface="Wingdings" panose="05000000000000000000" pitchFamily="2" charset="2"/>
              <a:buChar char="q"/>
            </a:pPr>
            <a:r>
              <a:rPr lang="en-US" sz="3600" b="1" dirty="0"/>
              <a:t>Course</a:t>
            </a:r>
            <a:endParaRPr lang="en-US" sz="3200" b="1" dirty="0"/>
          </a:p>
        </p:txBody>
      </p:sp>
    </p:spTree>
    <p:extLst>
      <p:ext uri="{BB962C8B-B14F-4D97-AF65-F5344CB8AC3E}">
        <p14:creationId xmlns:p14="http://schemas.microsoft.com/office/powerpoint/2010/main" val="88974342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4A660BE-4E3A-EE52-0E77-D76FF9D7A49C}"/>
              </a:ext>
            </a:extLst>
          </p:cNvPr>
          <p:cNvGraphicFramePr>
            <a:graphicFrameLocks noGrp="1"/>
          </p:cNvGraphicFramePr>
          <p:nvPr>
            <p:extLst>
              <p:ext uri="{D42A27DB-BD31-4B8C-83A1-F6EECF244321}">
                <p14:modId xmlns:p14="http://schemas.microsoft.com/office/powerpoint/2010/main" val="1450699951"/>
              </p:ext>
            </p:extLst>
          </p:nvPr>
        </p:nvGraphicFramePr>
        <p:xfrm>
          <a:off x="294623" y="1033607"/>
          <a:ext cx="6164580" cy="2154674"/>
        </p:xfrm>
        <a:graphic>
          <a:graphicData uri="http://schemas.openxmlformats.org/drawingml/2006/table">
            <a:tbl>
              <a:tblPr firstRow="1" firstCol="1" bandRow="1">
                <a:tableStyleId>{5C22544A-7EE6-4342-B048-85BDC9FD1C3A}</a:tableStyleId>
              </a:tblPr>
              <a:tblGrid>
                <a:gridCol w="1485265">
                  <a:extLst>
                    <a:ext uri="{9D8B030D-6E8A-4147-A177-3AD203B41FA5}">
                      <a16:colId xmlns:a16="http://schemas.microsoft.com/office/drawing/2014/main" val="1391360150"/>
                    </a:ext>
                  </a:extLst>
                </a:gridCol>
                <a:gridCol w="1485265">
                  <a:extLst>
                    <a:ext uri="{9D8B030D-6E8A-4147-A177-3AD203B41FA5}">
                      <a16:colId xmlns:a16="http://schemas.microsoft.com/office/drawing/2014/main" val="2512876116"/>
                    </a:ext>
                  </a:extLst>
                </a:gridCol>
                <a:gridCol w="1485265">
                  <a:extLst>
                    <a:ext uri="{9D8B030D-6E8A-4147-A177-3AD203B41FA5}">
                      <a16:colId xmlns:a16="http://schemas.microsoft.com/office/drawing/2014/main" val="4059705180"/>
                    </a:ext>
                  </a:extLst>
                </a:gridCol>
                <a:gridCol w="1708785">
                  <a:extLst>
                    <a:ext uri="{9D8B030D-6E8A-4147-A177-3AD203B41FA5}">
                      <a16:colId xmlns:a16="http://schemas.microsoft.com/office/drawing/2014/main" val="681442726"/>
                    </a:ext>
                  </a:extLst>
                </a:gridCol>
              </a:tblGrid>
              <a:tr h="420472">
                <a:tc>
                  <a:txBody>
                    <a:bodyPr/>
                    <a:lstStyle/>
                    <a:p>
                      <a:pPr marL="0" marR="0" algn="ctr">
                        <a:lnSpc>
                          <a:spcPct val="115000"/>
                        </a:lnSpc>
                        <a:spcBef>
                          <a:spcPts val="0"/>
                        </a:spcBef>
                        <a:spcAft>
                          <a:spcPts val="0"/>
                        </a:spcAft>
                      </a:pPr>
                      <a:r>
                        <a:rPr lang="en-US" sz="1600" dirty="0">
                          <a:effectLst/>
                        </a:rPr>
                        <a:t>Field</a:t>
                      </a:r>
                      <a:r>
                        <a:rPr lang="en-US" sz="700" dirty="0">
                          <a:effectLst/>
                        </a:rPr>
                        <a:t>(column)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Datatype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3325374"/>
                  </a:ext>
                </a:extLst>
              </a:tr>
              <a:tr h="315582">
                <a:tc>
                  <a:txBody>
                    <a:bodyPr/>
                    <a:lstStyle/>
                    <a:p>
                      <a:pPr marL="0" marR="0">
                        <a:lnSpc>
                          <a:spcPct val="115000"/>
                        </a:lnSpc>
                        <a:spcBef>
                          <a:spcPts val="0"/>
                        </a:spcBef>
                        <a:spcAft>
                          <a:spcPts val="0"/>
                        </a:spcAft>
                      </a:pPr>
                      <a:r>
                        <a:rPr lang="en-US" sz="1200">
                          <a:effectLst/>
                        </a:rPr>
                        <a:t>Class_id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Unique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Primary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1791317"/>
                  </a:ext>
                </a:extLst>
              </a:tr>
              <a:tr h="455030">
                <a:tc>
                  <a:txBody>
                    <a:bodyPr/>
                    <a:lstStyle/>
                    <a:p>
                      <a:pPr marL="0" marR="0">
                        <a:lnSpc>
                          <a:spcPct val="115000"/>
                        </a:lnSpc>
                        <a:spcBef>
                          <a:spcPts val="0"/>
                        </a:spcBef>
                        <a:spcAft>
                          <a:spcPts val="0"/>
                        </a:spcAft>
                      </a:pPr>
                      <a:r>
                        <a:rPr lang="en-US" sz="1200">
                          <a:effectLst/>
                        </a:rPr>
                        <a:t>class_name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Class 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5526185"/>
                  </a:ext>
                </a:extLst>
              </a:tr>
              <a:tr h="315582">
                <a:tc>
                  <a:txBody>
                    <a:bodyPr/>
                    <a:lstStyle/>
                    <a:p>
                      <a:pPr marL="0" marR="0">
                        <a:lnSpc>
                          <a:spcPct val="115000"/>
                        </a:lnSpc>
                        <a:spcBef>
                          <a:spcPts val="0"/>
                        </a:spcBef>
                        <a:spcAft>
                          <a:spcPts val="0"/>
                        </a:spcAft>
                      </a:pPr>
                      <a:r>
                        <a:rPr lang="en-US" sz="1200">
                          <a:effectLst/>
                        </a:rPr>
                        <a:t>Course_id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Reference Course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Foreign key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1002546"/>
                  </a:ext>
                </a:extLst>
              </a:tr>
              <a:tr h="315582">
                <a:tc>
                  <a:txBody>
                    <a:bodyPr/>
                    <a:lstStyle/>
                    <a:p>
                      <a:pPr marL="0" marR="0">
                        <a:lnSpc>
                          <a:spcPct val="115000"/>
                        </a:lnSpc>
                        <a:spcBef>
                          <a:spcPts val="0"/>
                        </a:spcBef>
                        <a:spcAft>
                          <a:spcPts val="0"/>
                        </a:spcAft>
                      </a:pPr>
                      <a:r>
                        <a:rPr lang="en-US" sz="1200">
                          <a:effectLst/>
                        </a:rPr>
                        <a:t>Room_no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Room_no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8304096"/>
                  </a:ext>
                </a:extLst>
              </a:tr>
              <a:tr h="332426">
                <a:tc>
                  <a:txBody>
                    <a:bodyPr/>
                    <a:lstStyle/>
                    <a:p>
                      <a:pPr marL="0" marR="0">
                        <a:lnSpc>
                          <a:spcPct val="115000"/>
                        </a:lnSpc>
                        <a:spcBef>
                          <a:spcPts val="0"/>
                        </a:spcBef>
                        <a:spcAft>
                          <a:spcPts val="0"/>
                        </a:spcAft>
                      </a:pPr>
                      <a:r>
                        <a:rPr lang="en-US" sz="1200">
                          <a:effectLst/>
                        </a:rPr>
                        <a:t>Teacher_id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Reference Teacher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Foreign key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6963293"/>
                  </a:ext>
                </a:extLst>
              </a:tr>
            </a:tbl>
          </a:graphicData>
        </a:graphic>
      </p:graphicFrame>
      <p:graphicFrame>
        <p:nvGraphicFramePr>
          <p:cNvPr id="3" name="Table 2">
            <a:extLst>
              <a:ext uri="{FF2B5EF4-FFF2-40B4-BE49-F238E27FC236}">
                <a16:creationId xmlns:a16="http://schemas.microsoft.com/office/drawing/2014/main" id="{C67023D4-4193-C27E-646B-B7BF505F5A11}"/>
              </a:ext>
            </a:extLst>
          </p:cNvPr>
          <p:cNvGraphicFramePr>
            <a:graphicFrameLocks noGrp="1"/>
          </p:cNvGraphicFramePr>
          <p:nvPr>
            <p:extLst>
              <p:ext uri="{D42A27DB-BD31-4B8C-83A1-F6EECF244321}">
                <p14:modId xmlns:p14="http://schemas.microsoft.com/office/powerpoint/2010/main" val="4283201635"/>
              </p:ext>
            </p:extLst>
          </p:nvPr>
        </p:nvGraphicFramePr>
        <p:xfrm>
          <a:off x="5077978" y="4591986"/>
          <a:ext cx="6439300" cy="1982811"/>
        </p:xfrm>
        <a:graphic>
          <a:graphicData uri="http://schemas.openxmlformats.org/drawingml/2006/table">
            <a:tbl>
              <a:tblPr firstRow="1" firstCol="1" bandRow="1">
                <a:tableStyleId>{5C22544A-7EE6-4342-B048-85BDC9FD1C3A}</a:tableStyleId>
              </a:tblPr>
              <a:tblGrid>
                <a:gridCol w="1561371">
                  <a:extLst>
                    <a:ext uri="{9D8B030D-6E8A-4147-A177-3AD203B41FA5}">
                      <a16:colId xmlns:a16="http://schemas.microsoft.com/office/drawing/2014/main" val="2546665708"/>
                    </a:ext>
                  </a:extLst>
                </a:gridCol>
                <a:gridCol w="1561371">
                  <a:extLst>
                    <a:ext uri="{9D8B030D-6E8A-4147-A177-3AD203B41FA5}">
                      <a16:colId xmlns:a16="http://schemas.microsoft.com/office/drawing/2014/main" val="2860299192"/>
                    </a:ext>
                  </a:extLst>
                </a:gridCol>
                <a:gridCol w="1561371">
                  <a:extLst>
                    <a:ext uri="{9D8B030D-6E8A-4147-A177-3AD203B41FA5}">
                      <a16:colId xmlns:a16="http://schemas.microsoft.com/office/drawing/2014/main" val="2994407258"/>
                    </a:ext>
                  </a:extLst>
                </a:gridCol>
                <a:gridCol w="1755187">
                  <a:extLst>
                    <a:ext uri="{9D8B030D-6E8A-4147-A177-3AD203B41FA5}">
                      <a16:colId xmlns:a16="http://schemas.microsoft.com/office/drawing/2014/main" val="151699921"/>
                    </a:ext>
                  </a:extLst>
                </a:gridCol>
              </a:tblGrid>
              <a:tr h="495435">
                <a:tc>
                  <a:txBody>
                    <a:bodyPr/>
                    <a:lstStyle/>
                    <a:p>
                      <a:pPr marL="0" marR="0" algn="ctr">
                        <a:lnSpc>
                          <a:spcPct val="115000"/>
                        </a:lnSpc>
                        <a:spcBef>
                          <a:spcPts val="0"/>
                        </a:spcBef>
                        <a:spcAft>
                          <a:spcPts val="0"/>
                        </a:spcAft>
                      </a:pPr>
                      <a:r>
                        <a:rPr lang="en-US" sz="1600">
                          <a:effectLst/>
                        </a:rPr>
                        <a:t>Field</a:t>
                      </a:r>
                      <a:r>
                        <a:rPr lang="en-US" sz="700">
                          <a:effectLst/>
                        </a:rPr>
                        <a:t>(column)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Datatype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47518402"/>
                  </a:ext>
                </a:extLst>
              </a:tr>
              <a:tr h="371844">
                <a:tc>
                  <a:txBody>
                    <a:bodyPr/>
                    <a:lstStyle/>
                    <a:p>
                      <a:pPr marL="0" marR="0">
                        <a:lnSpc>
                          <a:spcPct val="115000"/>
                        </a:lnSpc>
                        <a:spcBef>
                          <a:spcPts val="0"/>
                        </a:spcBef>
                        <a:spcAft>
                          <a:spcPts val="0"/>
                        </a:spcAft>
                      </a:pPr>
                      <a:r>
                        <a:rPr lang="en-US" sz="1200">
                          <a:effectLst/>
                        </a:rPr>
                        <a:t>T_id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Unique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Primary key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36537990"/>
                  </a:ext>
                </a:extLst>
              </a:tr>
              <a:tr h="371844">
                <a:tc>
                  <a:txBody>
                    <a:bodyPr/>
                    <a:lstStyle/>
                    <a:p>
                      <a:pPr marL="0" marR="0">
                        <a:lnSpc>
                          <a:spcPct val="115000"/>
                        </a:lnSpc>
                        <a:spcBef>
                          <a:spcPts val="0"/>
                        </a:spcBef>
                        <a:spcAft>
                          <a:spcPts val="0"/>
                        </a:spcAft>
                      </a:pPr>
                      <a:r>
                        <a:rPr lang="en-US" sz="1200">
                          <a:effectLst/>
                        </a:rPr>
                        <a:t>Class_id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Reference Class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Foreign key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7513443"/>
                  </a:ext>
                </a:extLst>
              </a:tr>
              <a:tr h="371844">
                <a:tc>
                  <a:txBody>
                    <a:bodyPr/>
                    <a:lstStyle/>
                    <a:p>
                      <a:pPr marL="0" marR="0">
                        <a:lnSpc>
                          <a:spcPct val="115000"/>
                        </a:lnSpc>
                        <a:spcBef>
                          <a:spcPts val="0"/>
                        </a:spcBef>
                        <a:spcAft>
                          <a:spcPts val="0"/>
                        </a:spcAft>
                      </a:pPr>
                      <a:r>
                        <a:rPr lang="en-US" sz="1200">
                          <a:effectLst/>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Course Duration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0499725"/>
                  </a:ext>
                </a:extLst>
              </a:tr>
              <a:tr h="371844">
                <a:tc>
                  <a:txBody>
                    <a:bodyPr/>
                    <a:lstStyle/>
                    <a:p>
                      <a:pPr marL="0" marR="0">
                        <a:lnSpc>
                          <a:spcPct val="115000"/>
                        </a:lnSpc>
                        <a:spcBef>
                          <a:spcPts val="0"/>
                        </a:spcBef>
                        <a:spcAft>
                          <a:spcPts val="0"/>
                        </a:spcAft>
                      </a:pPr>
                      <a:r>
                        <a:rPr lang="en-US" sz="1200" dirty="0" err="1">
                          <a:effectLst/>
                        </a:rPr>
                        <a:t>Course_id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References Course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Foreign key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7050904"/>
                  </a:ext>
                </a:extLst>
              </a:tr>
            </a:tbl>
          </a:graphicData>
        </a:graphic>
      </p:graphicFrame>
      <p:sp>
        <p:nvSpPr>
          <p:cNvPr id="4" name="Rectangle 1">
            <a:extLst>
              <a:ext uri="{FF2B5EF4-FFF2-40B4-BE49-F238E27FC236}">
                <a16:creationId xmlns:a16="http://schemas.microsoft.com/office/drawing/2014/main" id="{59B4A9C2-C05C-235B-032A-EBD4896D3EDF}"/>
              </a:ext>
            </a:extLst>
          </p:cNvPr>
          <p:cNvSpPr>
            <a:spLocks noChangeArrowheads="1"/>
          </p:cNvSpPr>
          <p:nvPr/>
        </p:nvSpPr>
        <p:spPr bwMode="auto">
          <a:xfrm>
            <a:off x="294623" y="283203"/>
            <a:ext cx="12408987" cy="103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685800" marR="0" lvl="0" indent="-6858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3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Class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FC7E99AC-090E-963E-16CD-EB0DF1BF71D6}"/>
              </a:ext>
            </a:extLst>
          </p:cNvPr>
          <p:cNvSpPr txBox="1"/>
          <p:nvPr/>
        </p:nvSpPr>
        <p:spPr>
          <a:xfrm>
            <a:off x="4620777" y="3737620"/>
            <a:ext cx="3676851" cy="769441"/>
          </a:xfrm>
          <a:prstGeom prst="rect">
            <a:avLst/>
          </a:prstGeom>
          <a:noFill/>
        </p:spPr>
        <p:txBody>
          <a:bodyPr wrap="square" rtlCol="0">
            <a:spAutoFit/>
          </a:bodyPr>
          <a:lstStyle/>
          <a:p>
            <a:pPr marL="571500" indent="-571500">
              <a:buFont typeface="Wingdings" panose="05000000000000000000" pitchFamily="2" charset="2"/>
              <a:buChar char="q"/>
            </a:pPr>
            <a:r>
              <a:rPr lang="en-US" sz="4400" b="1" dirty="0"/>
              <a:t>Timetable</a:t>
            </a:r>
            <a:endParaRPr lang="en-US" sz="4000" b="1" dirty="0"/>
          </a:p>
        </p:txBody>
      </p:sp>
    </p:spTree>
    <p:extLst>
      <p:ext uri="{BB962C8B-B14F-4D97-AF65-F5344CB8AC3E}">
        <p14:creationId xmlns:p14="http://schemas.microsoft.com/office/powerpoint/2010/main" val="17218647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32BEFC6-E0FB-A87C-5ADB-D53AF04DF516}"/>
              </a:ext>
            </a:extLst>
          </p:cNvPr>
          <p:cNvGraphicFramePr>
            <a:graphicFrameLocks noGrp="1"/>
          </p:cNvGraphicFramePr>
          <p:nvPr>
            <p:extLst>
              <p:ext uri="{D42A27DB-BD31-4B8C-83A1-F6EECF244321}">
                <p14:modId xmlns:p14="http://schemas.microsoft.com/office/powerpoint/2010/main" val="613755950"/>
              </p:ext>
            </p:extLst>
          </p:nvPr>
        </p:nvGraphicFramePr>
        <p:xfrm>
          <a:off x="285462" y="992942"/>
          <a:ext cx="5062425" cy="1895982"/>
        </p:xfrm>
        <a:graphic>
          <a:graphicData uri="http://schemas.openxmlformats.org/drawingml/2006/table">
            <a:tbl>
              <a:tblPr firstRow="1" firstCol="1" bandRow="1">
                <a:tableStyleId>{5C22544A-7EE6-4342-B048-85BDC9FD1C3A}</a:tableStyleId>
              </a:tblPr>
              <a:tblGrid>
                <a:gridCol w="1219717">
                  <a:extLst>
                    <a:ext uri="{9D8B030D-6E8A-4147-A177-3AD203B41FA5}">
                      <a16:colId xmlns:a16="http://schemas.microsoft.com/office/drawing/2014/main" val="3592937355"/>
                    </a:ext>
                  </a:extLst>
                </a:gridCol>
                <a:gridCol w="1219717">
                  <a:extLst>
                    <a:ext uri="{9D8B030D-6E8A-4147-A177-3AD203B41FA5}">
                      <a16:colId xmlns:a16="http://schemas.microsoft.com/office/drawing/2014/main" val="3651328575"/>
                    </a:ext>
                  </a:extLst>
                </a:gridCol>
                <a:gridCol w="1219717">
                  <a:extLst>
                    <a:ext uri="{9D8B030D-6E8A-4147-A177-3AD203B41FA5}">
                      <a16:colId xmlns:a16="http://schemas.microsoft.com/office/drawing/2014/main" val="1583153108"/>
                    </a:ext>
                  </a:extLst>
                </a:gridCol>
                <a:gridCol w="1403274">
                  <a:extLst>
                    <a:ext uri="{9D8B030D-6E8A-4147-A177-3AD203B41FA5}">
                      <a16:colId xmlns:a16="http://schemas.microsoft.com/office/drawing/2014/main" val="1217462359"/>
                    </a:ext>
                  </a:extLst>
                </a:gridCol>
              </a:tblGrid>
              <a:tr h="457596">
                <a:tc>
                  <a:txBody>
                    <a:bodyPr/>
                    <a:lstStyle/>
                    <a:p>
                      <a:pPr marL="0" marR="0" algn="ctr">
                        <a:lnSpc>
                          <a:spcPct val="115000"/>
                        </a:lnSpc>
                        <a:spcBef>
                          <a:spcPts val="0"/>
                        </a:spcBef>
                        <a:spcAft>
                          <a:spcPts val="0"/>
                        </a:spcAft>
                      </a:pPr>
                      <a:r>
                        <a:rPr lang="en-US" sz="1600">
                          <a:effectLst/>
                        </a:rPr>
                        <a:t>Field</a:t>
                      </a:r>
                      <a:r>
                        <a:rPr lang="en-US" sz="700">
                          <a:effectLst/>
                        </a:rPr>
                        <a:t>(column)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Datatype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83273228"/>
                  </a:ext>
                </a:extLst>
              </a:tr>
              <a:tr h="343445">
                <a:tc>
                  <a:txBody>
                    <a:bodyPr/>
                    <a:lstStyle/>
                    <a:p>
                      <a:pPr marL="0" marR="0">
                        <a:lnSpc>
                          <a:spcPct val="115000"/>
                        </a:lnSpc>
                        <a:spcBef>
                          <a:spcPts val="0"/>
                        </a:spcBef>
                        <a:spcAft>
                          <a:spcPts val="0"/>
                        </a:spcAft>
                      </a:pPr>
                      <a:r>
                        <a:rPr lang="en-US" sz="1200" dirty="0" err="1">
                          <a:effectLst/>
                        </a:rPr>
                        <a:t>Sub_id</a:t>
                      </a: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Unique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Primary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4206690"/>
                  </a:ext>
                </a:extLst>
              </a:tr>
              <a:tr h="343445">
                <a:tc>
                  <a:txBody>
                    <a:bodyPr/>
                    <a:lstStyle/>
                    <a:p>
                      <a:pPr marL="0" marR="0">
                        <a:lnSpc>
                          <a:spcPct val="115000"/>
                        </a:lnSpc>
                        <a:spcBef>
                          <a:spcPts val="0"/>
                        </a:spcBef>
                        <a:spcAft>
                          <a:spcPts val="0"/>
                        </a:spcAft>
                      </a:pPr>
                      <a:r>
                        <a:rPr lang="en-US" sz="1200">
                          <a:effectLst/>
                        </a:rPr>
                        <a:t>Sub_name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Subject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Foreign keys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95786956"/>
                  </a:ext>
                </a:extLst>
              </a:tr>
              <a:tr h="343445">
                <a:tc>
                  <a:txBody>
                    <a:bodyPr/>
                    <a:lstStyle/>
                    <a:p>
                      <a:pPr marL="0" marR="0">
                        <a:lnSpc>
                          <a:spcPct val="115000"/>
                        </a:lnSpc>
                        <a:spcBef>
                          <a:spcPts val="0"/>
                        </a:spcBef>
                        <a:spcAft>
                          <a:spcPts val="0"/>
                        </a:spcAft>
                      </a:pPr>
                      <a:r>
                        <a:rPr lang="en-US" sz="1200">
                          <a:effectLst/>
                        </a:rPr>
                        <a:t>credit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Subject credit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46688659"/>
                  </a:ext>
                </a:extLst>
              </a:tr>
              <a:tr h="396386">
                <a:tc>
                  <a:txBody>
                    <a:bodyPr/>
                    <a:lstStyle/>
                    <a:p>
                      <a:pPr marL="0" marR="0">
                        <a:lnSpc>
                          <a:spcPct val="115000"/>
                        </a:lnSpc>
                        <a:spcBef>
                          <a:spcPts val="0"/>
                        </a:spcBef>
                        <a:spcAft>
                          <a:spcPts val="0"/>
                        </a:spcAft>
                      </a:pPr>
                      <a:r>
                        <a:rPr lang="en-US" sz="1200">
                          <a:effectLst/>
                        </a:rPr>
                        <a:t>Course_id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References Course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Foreign key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52798829"/>
                  </a:ext>
                </a:extLst>
              </a:tr>
            </a:tbl>
          </a:graphicData>
        </a:graphic>
      </p:graphicFrame>
      <p:sp>
        <p:nvSpPr>
          <p:cNvPr id="3" name="Rectangle 1">
            <a:extLst>
              <a:ext uri="{FF2B5EF4-FFF2-40B4-BE49-F238E27FC236}">
                <a16:creationId xmlns:a16="http://schemas.microsoft.com/office/drawing/2014/main" id="{9961A372-13DB-09D3-D3B7-C67645D988C5}"/>
              </a:ext>
            </a:extLst>
          </p:cNvPr>
          <p:cNvSpPr>
            <a:spLocks noChangeArrowheads="1"/>
          </p:cNvSpPr>
          <p:nvPr/>
        </p:nvSpPr>
        <p:spPr bwMode="auto">
          <a:xfrm>
            <a:off x="0" y="143647"/>
            <a:ext cx="328542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742950" marR="0" lvl="0" indent="-7429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4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Subject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EA32A4D5-8B4D-EE3F-297D-B58B90449A45}"/>
              </a:ext>
            </a:extLst>
          </p:cNvPr>
          <p:cNvGraphicFramePr>
            <a:graphicFrameLocks noGrp="1"/>
          </p:cNvGraphicFramePr>
          <p:nvPr>
            <p:extLst>
              <p:ext uri="{D42A27DB-BD31-4B8C-83A1-F6EECF244321}">
                <p14:modId xmlns:p14="http://schemas.microsoft.com/office/powerpoint/2010/main" val="1137868878"/>
              </p:ext>
            </p:extLst>
          </p:nvPr>
        </p:nvGraphicFramePr>
        <p:xfrm>
          <a:off x="6181994" y="2251766"/>
          <a:ext cx="5842311" cy="1895981"/>
        </p:xfrm>
        <a:graphic>
          <a:graphicData uri="http://schemas.openxmlformats.org/drawingml/2006/table">
            <a:tbl>
              <a:tblPr firstRow="1" firstCol="1" bandRow="1">
                <a:tableStyleId>{5C22544A-7EE6-4342-B048-85BDC9FD1C3A}</a:tableStyleId>
              </a:tblPr>
              <a:tblGrid>
                <a:gridCol w="1141572">
                  <a:extLst>
                    <a:ext uri="{9D8B030D-6E8A-4147-A177-3AD203B41FA5}">
                      <a16:colId xmlns:a16="http://schemas.microsoft.com/office/drawing/2014/main" val="2271509042"/>
                    </a:ext>
                  </a:extLst>
                </a:gridCol>
                <a:gridCol w="1492065">
                  <a:extLst>
                    <a:ext uri="{9D8B030D-6E8A-4147-A177-3AD203B41FA5}">
                      <a16:colId xmlns:a16="http://schemas.microsoft.com/office/drawing/2014/main" val="2433584745"/>
                    </a:ext>
                  </a:extLst>
                </a:gridCol>
                <a:gridCol w="1492065">
                  <a:extLst>
                    <a:ext uri="{9D8B030D-6E8A-4147-A177-3AD203B41FA5}">
                      <a16:colId xmlns:a16="http://schemas.microsoft.com/office/drawing/2014/main" val="945432447"/>
                    </a:ext>
                  </a:extLst>
                </a:gridCol>
                <a:gridCol w="1716609">
                  <a:extLst>
                    <a:ext uri="{9D8B030D-6E8A-4147-A177-3AD203B41FA5}">
                      <a16:colId xmlns:a16="http://schemas.microsoft.com/office/drawing/2014/main" val="4165037469"/>
                    </a:ext>
                  </a:extLst>
                </a:gridCol>
              </a:tblGrid>
              <a:tr h="606957">
                <a:tc>
                  <a:txBody>
                    <a:bodyPr/>
                    <a:lstStyle/>
                    <a:p>
                      <a:pPr marL="0" marR="0" algn="ctr">
                        <a:lnSpc>
                          <a:spcPct val="115000"/>
                        </a:lnSpc>
                        <a:spcBef>
                          <a:spcPts val="0"/>
                        </a:spcBef>
                        <a:spcAft>
                          <a:spcPts val="0"/>
                        </a:spcAft>
                      </a:pPr>
                      <a:r>
                        <a:rPr lang="en-US" sz="1600">
                          <a:effectLst/>
                        </a:rPr>
                        <a:t>Field</a:t>
                      </a:r>
                      <a:r>
                        <a:rPr lang="en-US" sz="700">
                          <a:effectLst/>
                        </a:rPr>
                        <a:t>(column)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Datatype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Description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900814"/>
                  </a:ext>
                </a:extLst>
              </a:tr>
              <a:tr h="322256">
                <a:tc>
                  <a:txBody>
                    <a:bodyPr/>
                    <a:lstStyle/>
                    <a:p>
                      <a:pPr marL="0" marR="0">
                        <a:lnSpc>
                          <a:spcPct val="115000"/>
                        </a:lnSpc>
                        <a:spcBef>
                          <a:spcPts val="0"/>
                        </a:spcBef>
                        <a:spcAft>
                          <a:spcPts val="0"/>
                        </a:spcAft>
                      </a:pPr>
                      <a:r>
                        <a:rPr lang="en-US" sz="1200">
                          <a:effectLst/>
                        </a:rPr>
                        <a:t>Adm_id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Unique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Primary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3179641"/>
                  </a:ext>
                </a:extLst>
              </a:tr>
              <a:tr h="322256">
                <a:tc>
                  <a:txBody>
                    <a:bodyPr/>
                    <a:lstStyle/>
                    <a:p>
                      <a:pPr marL="0" marR="0">
                        <a:lnSpc>
                          <a:spcPct val="115000"/>
                        </a:lnSpc>
                        <a:spcBef>
                          <a:spcPts val="0"/>
                        </a:spcBef>
                        <a:spcAft>
                          <a:spcPts val="0"/>
                        </a:spcAft>
                      </a:pPr>
                      <a:r>
                        <a:rPr lang="en-US" sz="1200">
                          <a:effectLst/>
                        </a:rPr>
                        <a:t>adm_name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Admin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Foreign key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0215555"/>
                  </a:ext>
                </a:extLst>
              </a:tr>
              <a:tr h="322256">
                <a:tc>
                  <a:txBody>
                    <a:bodyPr/>
                    <a:lstStyle/>
                    <a:p>
                      <a:pPr marL="0" marR="0">
                        <a:lnSpc>
                          <a:spcPct val="115000"/>
                        </a:lnSpc>
                        <a:spcBef>
                          <a:spcPts val="0"/>
                        </a:spcBef>
                        <a:spcAft>
                          <a:spcPts val="0"/>
                        </a:spcAft>
                      </a:pPr>
                      <a:r>
                        <a:rPr lang="en-US" sz="1200">
                          <a:effectLst/>
                        </a:rPr>
                        <a:t>Contact_info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rPr>
                        <a:t>long int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Phone 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80795589"/>
                  </a:ext>
                </a:extLst>
              </a:tr>
              <a:tr h="322256">
                <a:tc>
                  <a:txBody>
                    <a:bodyPr/>
                    <a:lstStyle/>
                    <a:p>
                      <a:pPr marL="0" marR="0">
                        <a:lnSpc>
                          <a:spcPct val="115000"/>
                        </a:lnSpc>
                        <a:spcBef>
                          <a:spcPts val="0"/>
                        </a:spcBef>
                        <a:spcAft>
                          <a:spcPts val="0"/>
                        </a:spcAft>
                      </a:pPr>
                      <a:r>
                        <a:rPr lang="en-US" sz="1200" dirty="0" err="1">
                          <a:effectLst/>
                        </a:rPr>
                        <a:t>Dept_id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References Dept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Foreign key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3613925"/>
                  </a:ext>
                </a:extLst>
              </a:tr>
            </a:tbl>
          </a:graphicData>
        </a:graphic>
      </p:graphicFrame>
      <p:sp>
        <p:nvSpPr>
          <p:cNvPr id="5" name="Rectangle 2">
            <a:extLst>
              <a:ext uri="{FF2B5EF4-FFF2-40B4-BE49-F238E27FC236}">
                <a16:creationId xmlns:a16="http://schemas.microsoft.com/office/drawing/2014/main" id="{CB009D6D-3768-5493-AB19-EE9A3EF22798}"/>
              </a:ext>
            </a:extLst>
          </p:cNvPr>
          <p:cNvSpPr>
            <a:spLocks noChangeArrowheads="1"/>
          </p:cNvSpPr>
          <p:nvPr/>
        </p:nvSpPr>
        <p:spPr bwMode="auto">
          <a:xfrm>
            <a:off x="5932370" y="1360217"/>
            <a:ext cx="112058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3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Admin</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88DB123C-7BC3-D51B-02E5-6A66EAFB3D57}"/>
              </a:ext>
            </a:extLst>
          </p:cNvPr>
          <p:cNvGraphicFramePr>
            <a:graphicFrameLocks noGrp="1"/>
          </p:cNvGraphicFramePr>
          <p:nvPr>
            <p:extLst>
              <p:ext uri="{D42A27DB-BD31-4B8C-83A1-F6EECF244321}">
                <p14:modId xmlns:p14="http://schemas.microsoft.com/office/powerpoint/2010/main" val="1743511500"/>
              </p:ext>
            </p:extLst>
          </p:nvPr>
        </p:nvGraphicFramePr>
        <p:xfrm>
          <a:off x="285462" y="4568238"/>
          <a:ext cx="6962360" cy="2044318"/>
        </p:xfrm>
        <a:graphic>
          <a:graphicData uri="http://schemas.openxmlformats.org/drawingml/2006/table">
            <a:tbl>
              <a:tblPr firstRow="1" firstCol="1" bandRow="1">
                <a:tableStyleId>{5C22544A-7EE6-4342-B048-85BDC9FD1C3A}</a:tableStyleId>
              </a:tblPr>
              <a:tblGrid>
                <a:gridCol w="1677478">
                  <a:extLst>
                    <a:ext uri="{9D8B030D-6E8A-4147-A177-3AD203B41FA5}">
                      <a16:colId xmlns:a16="http://schemas.microsoft.com/office/drawing/2014/main" val="1979349004"/>
                    </a:ext>
                  </a:extLst>
                </a:gridCol>
                <a:gridCol w="1677478">
                  <a:extLst>
                    <a:ext uri="{9D8B030D-6E8A-4147-A177-3AD203B41FA5}">
                      <a16:colId xmlns:a16="http://schemas.microsoft.com/office/drawing/2014/main" val="3581363416"/>
                    </a:ext>
                  </a:extLst>
                </a:gridCol>
                <a:gridCol w="1677478">
                  <a:extLst>
                    <a:ext uri="{9D8B030D-6E8A-4147-A177-3AD203B41FA5}">
                      <a16:colId xmlns:a16="http://schemas.microsoft.com/office/drawing/2014/main" val="1454980482"/>
                    </a:ext>
                  </a:extLst>
                </a:gridCol>
                <a:gridCol w="1929926">
                  <a:extLst>
                    <a:ext uri="{9D8B030D-6E8A-4147-A177-3AD203B41FA5}">
                      <a16:colId xmlns:a16="http://schemas.microsoft.com/office/drawing/2014/main" val="3456401788"/>
                    </a:ext>
                  </a:extLst>
                </a:gridCol>
              </a:tblGrid>
              <a:tr h="606137">
                <a:tc>
                  <a:txBody>
                    <a:bodyPr/>
                    <a:lstStyle/>
                    <a:p>
                      <a:pPr marL="0" marR="0" algn="ctr">
                        <a:lnSpc>
                          <a:spcPct val="115000"/>
                        </a:lnSpc>
                        <a:spcBef>
                          <a:spcPts val="0"/>
                        </a:spcBef>
                        <a:spcAft>
                          <a:spcPts val="0"/>
                        </a:spcAft>
                      </a:pPr>
                      <a:r>
                        <a:rPr lang="en-US" sz="1600">
                          <a:effectLst/>
                        </a:rPr>
                        <a:t>Field</a:t>
                      </a:r>
                      <a:r>
                        <a:rPr lang="en-US" sz="700">
                          <a:effectLst/>
                        </a:rPr>
                        <a:t>(column)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Datatype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66231674"/>
                  </a:ext>
                </a:extLst>
              </a:tr>
              <a:tr h="454932">
                <a:tc>
                  <a:txBody>
                    <a:bodyPr/>
                    <a:lstStyle/>
                    <a:p>
                      <a:pPr marL="0" marR="0">
                        <a:lnSpc>
                          <a:spcPct val="115000"/>
                        </a:lnSpc>
                        <a:spcBef>
                          <a:spcPts val="0"/>
                        </a:spcBef>
                        <a:spcAft>
                          <a:spcPts val="0"/>
                        </a:spcAft>
                      </a:pPr>
                      <a:r>
                        <a:rPr lang="en-US" sz="1200">
                          <a:effectLst/>
                        </a:rPr>
                        <a:t>Login_id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Unique 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Primary key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0526569"/>
                  </a:ext>
                </a:extLst>
              </a:tr>
              <a:tr h="454932">
                <a:tc>
                  <a:txBody>
                    <a:bodyPr/>
                    <a:lstStyle/>
                    <a:p>
                      <a:pPr marL="0" marR="0">
                        <a:lnSpc>
                          <a:spcPct val="115000"/>
                        </a:lnSpc>
                        <a:spcBef>
                          <a:spcPts val="0"/>
                        </a:spcBef>
                        <a:spcAft>
                          <a:spcPts val="0"/>
                        </a:spcAft>
                      </a:pPr>
                      <a:r>
                        <a:rPr lang="en-US" sz="1200">
                          <a:effectLst/>
                        </a:rPr>
                        <a:t>Login_password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password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3837294"/>
                  </a:ext>
                </a:extLst>
              </a:tr>
              <a:tr h="528317">
                <a:tc>
                  <a:txBody>
                    <a:bodyPr/>
                    <a:lstStyle/>
                    <a:p>
                      <a:pPr marL="0" marR="0">
                        <a:lnSpc>
                          <a:spcPct val="115000"/>
                        </a:lnSpc>
                        <a:spcBef>
                          <a:spcPts val="0"/>
                        </a:spcBef>
                        <a:spcAft>
                          <a:spcPts val="0"/>
                        </a:spcAft>
                      </a:pPr>
                      <a:r>
                        <a:rPr lang="en-US" sz="1200">
                          <a:effectLst/>
                        </a:rPr>
                        <a:t>User_type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User 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err="1">
                          <a:effectLst/>
                        </a:rPr>
                        <a:t>User_type</a:t>
                      </a:r>
                      <a:r>
                        <a:rPr lang="en-US" sz="1200" dirty="0">
                          <a:effectLst/>
                        </a:rPr>
                        <a:t>(</a:t>
                      </a:r>
                      <a:r>
                        <a:rPr lang="en-US" sz="1200" dirty="0" err="1">
                          <a:effectLst/>
                        </a:rPr>
                        <a:t>student,teacher,admin</a:t>
                      </a:r>
                      <a:r>
                        <a:rPr lang="en-US" sz="12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4204089"/>
                  </a:ext>
                </a:extLst>
              </a:tr>
            </a:tbl>
          </a:graphicData>
        </a:graphic>
      </p:graphicFrame>
      <p:sp>
        <p:nvSpPr>
          <p:cNvPr id="7" name="Rectangle 3">
            <a:extLst>
              <a:ext uri="{FF2B5EF4-FFF2-40B4-BE49-F238E27FC236}">
                <a16:creationId xmlns:a16="http://schemas.microsoft.com/office/drawing/2014/main" id="{30C590E0-9399-520E-1856-6E0A110BC4CE}"/>
              </a:ext>
            </a:extLst>
          </p:cNvPr>
          <p:cNvSpPr>
            <a:spLocks noChangeArrowheads="1"/>
          </p:cNvSpPr>
          <p:nvPr/>
        </p:nvSpPr>
        <p:spPr bwMode="auto">
          <a:xfrm>
            <a:off x="285462" y="3615134"/>
            <a:ext cx="178766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4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User</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239022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B87EF9-84EF-FA81-85AB-BD7ADBB7BCDB}"/>
              </a:ext>
            </a:extLst>
          </p:cNvPr>
          <p:cNvSpPr txBox="1"/>
          <p:nvPr/>
        </p:nvSpPr>
        <p:spPr>
          <a:xfrm>
            <a:off x="1460529" y="1617801"/>
            <a:ext cx="9423497" cy="2800767"/>
          </a:xfrm>
          <a:prstGeom prst="rect">
            <a:avLst/>
          </a:prstGeom>
          <a:noFill/>
        </p:spPr>
        <p:txBody>
          <a:bodyPr wrap="square">
            <a:spAutoFit/>
          </a:bodyPr>
          <a:lstStyle/>
          <a:p>
            <a:endParaRPr lang="en-US" sz="3200" dirty="0"/>
          </a:p>
          <a:p>
            <a:r>
              <a:rPr lang="en-US" sz="3600" dirty="0"/>
              <a:t>A DFD Level 0, or Context Diagram, provides a high-level overview of a system, showing it as a single process and its relationships with external entities.</a:t>
            </a:r>
          </a:p>
        </p:txBody>
      </p:sp>
      <p:sp>
        <p:nvSpPr>
          <p:cNvPr id="5" name="TextBox 4">
            <a:extLst>
              <a:ext uri="{FF2B5EF4-FFF2-40B4-BE49-F238E27FC236}">
                <a16:creationId xmlns:a16="http://schemas.microsoft.com/office/drawing/2014/main" id="{375D8FDA-02A6-5136-4BC8-F9C19BB26BE4}"/>
              </a:ext>
            </a:extLst>
          </p:cNvPr>
          <p:cNvSpPr txBox="1"/>
          <p:nvPr/>
        </p:nvSpPr>
        <p:spPr>
          <a:xfrm>
            <a:off x="190173" y="520857"/>
            <a:ext cx="6097604" cy="1015663"/>
          </a:xfrm>
          <a:prstGeom prst="rect">
            <a:avLst/>
          </a:prstGeom>
          <a:noFill/>
        </p:spPr>
        <p:txBody>
          <a:bodyPr wrap="square">
            <a:spAutoFit/>
          </a:bodyPr>
          <a:lstStyle/>
          <a:p>
            <a:r>
              <a:rPr lang="en-IN" sz="6000" b="1" dirty="0">
                <a:highlight>
                  <a:srgbClr val="000000"/>
                </a:highlight>
              </a:rPr>
              <a:t>Zero Level DFD</a:t>
            </a:r>
            <a:endParaRPr lang="en-US" sz="6000" b="1" dirty="0">
              <a:highlight>
                <a:srgbClr val="000000"/>
              </a:highlight>
            </a:endParaRPr>
          </a:p>
        </p:txBody>
      </p:sp>
      <p:pic>
        <p:nvPicPr>
          <p:cNvPr id="7" name="Graphic 6" descr="User network">
            <a:extLst>
              <a:ext uri="{FF2B5EF4-FFF2-40B4-BE49-F238E27FC236}">
                <a16:creationId xmlns:a16="http://schemas.microsoft.com/office/drawing/2014/main" id="{8260273F-969C-815E-CA84-C4D4CB6B06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55395" y="3747977"/>
            <a:ext cx="2493335" cy="2493335"/>
          </a:xfrm>
          <a:prstGeom prst="rect">
            <a:avLst/>
          </a:prstGeom>
        </p:spPr>
      </p:pic>
    </p:spTree>
    <p:extLst>
      <p:ext uri="{BB962C8B-B14F-4D97-AF65-F5344CB8AC3E}">
        <p14:creationId xmlns:p14="http://schemas.microsoft.com/office/powerpoint/2010/main" val="267900843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65DB067-E5B8-8518-C74E-6D038B7CFB02}"/>
              </a:ext>
            </a:extLst>
          </p:cNvPr>
          <p:cNvGrpSpPr/>
          <p:nvPr/>
        </p:nvGrpSpPr>
        <p:grpSpPr>
          <a:xfrm>
            <a:off x="685341" y="458716"/>
            <a:ext cx="10821317" cy="5779257"/>
            <a:chOff x="956732" y="545343"/>
            <a:chExt cx="10821317" cy="5779257"/>
          </a:xfrm>
        </p:grpSpPr>
        <p:grpSp>
          <p:nvGrpSpPr>
            <p:cNvPr id="23" name="Group 22">
              <a:extLst>
                <a:ext uri="{FF2B5EF4-FFF2-40B4-BE49-F238E27FC236}">
                  <a16:creationId xmlns:a16="http://schemas.microsoft.com/office/drawing/2014/main" id="{5CA9577F-33D0-374A-6A0E-38D2D1F50068}"/>
                </a:ext>
              </a:extLst>
            </p:cNvPr>
            <p:cNvGrpSpPr/>
            <p:nvPr/>
          </p:nvGrpSpPr>
          <p:grpSpPr>
            <a:xfrm>
              <a:off x="956732" y="2306278"/>
              <a:ext cx="10639504" cy="4018322"/>
              <a:chOff x="524933" y="2029984"/>
              <a:chExt cx="10741562" cy="4353883"/>
            </a:xfrm>
          </p:grpSpPr>
          <p:sp>
            <p:nvSpPr>
              <p:cNvPr id="4" name="Oval 3">
                <a:extLst>
                  <a:ext uri="{FF2B5EF4-FFF2-40B4-BE49-F238E27FC236}">
                    <a16:creationId xmlns:a16="http://schemas.microsoft.com/office/drawing/2014/main" id="{B426965C-C10D-62E8-7DEB-723BDC1A913E}"/>
                  </a:ext>
                </a:extLst>
              </p:cNvPr>
              <p:cNvSpPr/>
              <p:nvPr/>
            </p:nvSpPr>
            <p:spPr>
              <a:xfrm>
                <a:off x="4715933" y="2029984"/>
                <a:ext cx="2523067" cy="20235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p>
              <a:p>
                <a:pPr algn="ctr"/>
                <a:r>
                  <a:rPr lang="en-US" sz="2000" b="1" dirty="0"/>
                  <a:t>Department</a:t>
                </a:r>
              </a:p>
              <a:p>
                <a:pPr algn="ctr"/>
                <a:r>
                  <a:rPr lang="en-US" sz="2000" b="1" dirty="0"/>
                  <a:t> Management </a:t>
                </a:r>
              </a:p>
              <a:p>
                <a:pPr algn="ctr"/>
                <a:r>
                  <a:rPr lang="en-US" sz="2000" b="1" dirty="0"/>
                  <a:t>System..</a:t>
                </a:r>
              </a:p>
              <a:p>
                <a:pPr algn="ctr"/>
                <a:endParaRPr lang="en-US" dirty="0"/>
              </a:p>
            </p:txBody>
          </p:sp>
          <p:sp>
            <p:nvSpPr>
              <p:cNvPr id="5" name="Rectangle 4">
                <a:extLst>
                  <a:ext uri="{FF2B5EF4-FFF2-40B4-BE49-F238E27FC236}">
                    <a16:creationId xmlns:a16="http://schemas.microsoft.com/office/drawing/2014/main" id="{2BD23EEF-1860-CFFB-B513-FB931261A22E}"/>
                  </a:ext>
                </a:extLst>
              </p:cNvPr>
              <p:cNvSpPr/>
              <p:nvPr/>
            </p:nvSpPr>
            <p:spPr>
              <a:xfrm>
                <a:off x="9403828" y="2945967"/>
                <a:ext cx="1862667" cy="5418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Teacher</a:t>
                </a:r>
              </a:p>
            </p:txBody>
          </p:sp>
          <p:sp>
            <p:nvSpPr>
              <p:cNvPr id="6" name="Rectangle 5">
                <a:extLst>
                  <a:ext uri="{FF2B5EF4-FFF2-40B4-BE49-F238E27FC236}">
                    <a16:creationId xmlns:a16="http://schemas.microsoft.com/office/drawing/2014/main" id="{39DB044F-4113-9C91-69FF-284C65E19865}"/>
                  </a:ext>
                </a:extLst>
              </p:cNvPr>
              <p:cNvSpPr/>
              <p:nvPr/>
            </p:nvSpPr>
            <p:spPr>
              <a:xfrm>
                <a:off x="524933" y="2531532"/>
                <a:ext cx="1862667" cy="5418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Student </a:t>
                </a:r>
              </a:p>
            </p:txBody>
          </p:sp>
          <p:sp>
            <p:nvSpPr>
              <p:cNvPr id="7" name="Rectangle 6">
                <a:extLst>
                  <a:ext uri="{FF2B5EF4-FFF2-40B4-BE49-F238E27FC236}">
                    <a16:creationId xmlns:a16="http://schemas.microsoft.com/office/drawing/2014/main" id="{C93D12A7-6461-A7AE-9D2E-96D23A0621B2}"/>
                  </a:ext>
                </a:extLst>
              </p:cNvPr>
              <p:cNvSpPr/>
              <p:nvPr/>
            </p:nvSpPr>
            <p:spPr>
              <a:xfrm>
                <a:off x="4902198" y="5842000"/>
                <a:ext cx="1862667" cy="5418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Admin</a:t>
                </a:r>
              </a:p>
            </p:txBody>
          </p:sp>
          <p:cxnSp>
            <p:nvCxnSpPr>
              <p:cNvPr id="18" name="Straight Arrow Connector 17">
                <a:extLst>
                  <a:ext uri="{FF2B5EF4-FFF2-40B4-BE49-F238E27FC236}">
                    <a16:creationId xmlns:a16="http://schemas.microsoft.com/office/drawing/2014/main" id="{1AF259B0-1E42-7A39-65C9-135D2B9B6D86}"/>
                  </a:ext>
                </a:extLst>
              </p:cNvPr>
              <p:cNvCxnSpPr/>
              <p:nvPr/>
            </p:nvCxnSpPr>
            <p:spPr>
              <a:xfrm>
                <a:off x="2387600" y="2531532"/>
                <a:ext cx="2446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9A367F-0D45-4B05-E252-F2F50959A691}"/>
                  </a:ext>
                </a:extLst>
              </p:cNvPr>
              <p:cNvCxnSpPr>
                <a:cxnSpLocks/>
                <a:stCxn id="4" idx="2"/>
              </p:cNvCxnSpPr>
              <p:nvPr/>
            </p:nvCxnSpPr>
            <p:spPr>
              <a:xfrm flipH="1" flipV="1">
                <a:off x="2407232" y="3020374"/>
                <a:ext cx="2308701" cy="21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49BECB8F-6A95-11CD-DFA5-372ABC1164E3}"/>
                </a:ext>
              </a:extLst>
            </p:cNvPr>
            <p:cNvSpPr txBox="1"/>
            <p:nvPr/>
          </p:nvSpPr>
          <p:spPr>
            <a:xfrm>
              <a:off x="2862437" y="2432020"/>
              <a:ext cx="3208866" cy="369332"/>
            </a:xfrm>
            <a:prstGeom prst="rect">
              <a:avLst/>
            </a:prstGeom>
            <a:noFill/>
          </p:spPr>
          <p:txBody>
            <a:bodyPr wrap="square" rtlCol="0">
              <a:spAutoFit/>
            </a:bodyPr>
            <a:lstStyle/>
            <a:p>
              <a:r>
                <a:rPr lang="en-US" dirty="0"/>
                <a:t> Student register</a:t>
              </a:r>
            </a:p>
          </p:txBody>
        </p:sp>
        <p:cxnSp>
          <p:nvCxnSpPr>
            <p:cNvPr id="32" name="Connector: Elbow 31">
              <a:extLst>
                <a:ext uri="{FF2B5EF4-FFF2-40B4-BE49-F238E27FC236}">
                  <a16:creationId xmlns:a16="http://schemas.microsoft.com/office/drawing/2014/main" id="{0F476BA5-E1E0-BF58-2F96-6D9D78AA89A1}"/>
                </a:ext>
              </a:extLst>
            </p:cNvPr>
            <p:cNvCxnSpPr>
              <a:stCxn id="4" idx="3"/>
            </p:cNvCxnSpPr>
            <p:nvPr/>
          </p:nvCxnSpPr>
          <p:spPr>
            <a:xfrm rot="5400000" flipH="1">
              <a:off x="3320546" y="1747005"/>
              <a:ext cx="593871" cy="3712830"/>
            </a:xfrm>
            <a:prstGeom prst="bentConnector4">
              <a:avLst>
                <a:gd name="adj1" fmla="val -38493"/>
                <a:gd name="adj2" fmla="val 10008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2FF7791-196D-3717-0D7B-28688D3B1094}"/>
                </a:ext>
              </a:extLst>
            </p:cNvPr>
            <p:cNvSpPr txBox="1"/>
            <p:nvPr/>
          </p:nvSpPr>
          <p:spPr>
            <a:xfrm>
              <a:off x="3333167" y="2877680"/>
              <a:ext cx="2845541" cy="369332"/>
            </a:xfrm>
            <a:prstGeom prst="rect">
              <a:avLst/>
            </a:prstGeom>
            <a:noFill/>
          </p:spPr>
          <p:txBody>
            <a:bodyPr wrap="square" rtlCol="0">
              <a:spAutoFit/>
            </a:bodyPr>
            <a:lstStyle/>
            <a:p>
              <a:r>
                <a:rPr lang="en-US" dirty="0"/>
                <a:t>Login details</a:t>
              </a:r>
            </a:p>
          </p:txBody>
        </p:sp>
        <p:sp>
          <p:nvSpPr>
            <p:cNvPr id="39" name="TextBox 38">
              <a:extLst>
                <a:ext uri="{FF2B5EF4-FFF2-40B4-BE49-F238E27FC236}">
                  <a16:creationId xmlns:a16="http://schemas.microsoft.com/office/drawing/2014/main" id="{14BCE751-49F9-B90B-C088-B3D4049BD8E5}"/>
                </a:ext>
              </a:extLst>
            </p:cNvPr>
            <p:cNvSpPr txBox="1"/>
            <p:nvPr/>
          </p:nvSpPr>
          <p:spPr>
            <a:xfrm>
              <a:off x="2641600" y="3693222"/>
              <a:ext cx="2997200" cy="369332"/>
            </a:xfrm>
            <a:prstGeom prst="rect">
              <a:avLst/>
            </a:prstGeom>
            <a:noFill/>
          </p:spPr>
          <p:txBody>
            <a:bodyPr wrap="square" rtlCol="0">
              <a:spAutoFit/>
            </a:bodyPr>
            <a:lstStyle/>
            <a:p>
              <a:r>
                <a:rPr lang="en-US" dirty="0"/>
                <a:t>Course details</a:t>
              </a:r>
            </a:p>
          </p:txBody>
        </p:sp>
        <p:cxnSp>
          <p:nvCxnSpPr>
            <p:cNvPr id="41" name="Connector: Elbow 40">
              <a:extLst>
                <a:ext uri="{FF2B5EF4-FFF2-40B4-BE49-F238E27FC236}">
                  <a16:creationId xmlns:a16="http://schemas.microsoft.com/office/drawing/2014/main" id="{1F2F828F-25BD-463E-FFE3-7A19FA0A6C7A}"/>
                </a:ext>
              </a:extLst>
            </p:cNvPr>
            <p:cNvCxnSpPr>
              <a:stCxn id="6" idx="0"/>
            </p:cNvCxnSpPr>
            <p:nvPr/>
          </p:nvCxnSpPr>
          <p:spPr>
            <a:xfrm rot="5400000" flipH="1" flipV="1">
              <a:off x="3657123" y="491162"/>
              <a:ext cx="500105" cy="40559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88A09F2-33E6-3779-A7D5-8F68A3825B4B}"/>
                </a:ext>
              </a:extLst>
            </p:cNvPr>
            <p:cNvSpPr txBox="1"/>
            <p:nvPr/>
          </p:nvSpPr>
          <p:spPr>
            <a:xfrm>
              <a:off x="2606062" y="1871349"/>
              <a:ext cx="3032738" cy="369332"/>
            </a:xfrm>
            <a:prstGeom prst="rect">
              <a:avLst/>
            </a:prstGeom>
            <a:noFill/>
          </p:spPr>
          <p:txBody>
            <a:bodyPr wrap="square" rtlCol="0">
              <a:spAutoFit/>
            </a:bodyPr>
            <a:lstStyle/>
            <a:p>
              <a:r>
                <a:rPr lang="en-US" dirty="0"/>
                <a:t>Queries About course</a:t>
              </a:r>
            </a:p>
          </p:txBody>
        </p:sp>
        <p:cxnSp>
          <p:nvCxnSpPr>
            <p:cNvPr id="44" name="Straight Arrow Connector 43">
              <a:extLst>
                <a:ext uri="{FF2B5EF4-FFF2-40B4-BE49-F238E27FC236}">
                  <a16:creationId xmlns:a16="http://schemas.microsoft.com/office/drawing/2014/main" id="{40A5520D-7864-74B8-2BEA-3BB313FBCC90}"/>
                </a:ext>
              </a:extLst>
            </p:cNvPr>
            <p:cNvCxnSpPr>
              <a:stCxn id="4" idx="6"/>
            </p:cNvCxnSpPr>
            <p:nvPr/>
          </p:nvCxnSpPr>
          <p:spPr>
            <a:xfrm flipV="1">
              <a:off x="7607008" y="3220338"/>
              <a:ext cx="2096556" cy="19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A09472C-64C5-F131-C9C7-3903EAF04A31}"/>
                </a:ext>
              </a:extLst>
            </p:cNvPr>
            <p:cNvSpPr txBox="1"/>
            <p:nvPr/>
          </p:nvSpPr>
          <p:spPr>
            <a:xfrm>
              <a:off x="7607008" y="2877680"/>
              <a:ext cx="2096556" cy="369332"/>
            </a:xfrm>
            <a:prstGeom prst="rect">
              <a:avLst/>
            </a:prstGeom>
            <a:noFill/>
          </p:spPr>
          <p:txBody>
            <a:bodyPr wrap="square" rtlCol="0">
              <a:spAutoFit/>
            </a:bodyPr>
            <a:lstStyle/>
            <a:p>
              <a:r>
                <a:rPr lang="en-US" dirty="0"/>
                <a:t>    List of students</a:t>
              </a:r>
            </a:p>
          </p:txBody>
        </p:sp>
        <p:cxnSp>
          <p:nvCxnSpPr>
            <p:cNvPr id="47" name="Straight Arrow Connector 46">
              <a:extLst>
                <a:ext uri="{FF2B5EF4-FFF2-40B4-BE49-F238E27FC236}">
                  <a16:creationId xmlns:a16="http://schemas.microsoft.com/office/drawing/2014/main" id="{3BE81681-30B6-0674-A75C-1E57F57A9807}"/>
                </a:ext>
              </a:extLst>
            </p:cNvPr>
            <p:cNvCxnSpPr>
              <a:cxnSpLocks/>
            </p:cNvCxnSpPr>
            <p:nvPr/>
          </p:nvCxnSpPr>
          <p:spPr>
            <a:xfrm>
              <a:off x="7551069" y="3598333"/>
              <a:ext cx="21524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6A68659-E383-21E1-7D36-05B0DF61BB5D}"/>
                </a:ext>
              </a:extLst>
            </p:cNvPr>
            <p:cNvSpPr txBox="1"/>
            <p:nvPr/>
          </p:nvSpPr>
          <p:spPr>
            <a:xfrm>
              <a:off x="7607007" y="3274121"/>
              <a:ext cx="2712587" cy="369332"/>
            </a:xfrm>
            <a:prstGeom prst="rect">
              <a:avLst/>
            </a:prstGeom>
            <a:noFill/>
          </p:spPr>
          <p:txBody>
            <a:bodyPr wrap="square" rtlCol="0">
              <a:spAutoFit/>
            </a:bodyPr>
            <a:lstStyle/>
            <a:p>
              <a:r>
                <a:rPr lang="en-US" dirty="0"/>
                <a:t>Course details</a:t>
              </a:r>
            </a:p>
          </p:txBody>
        </p:sp>
        <p:cxnSp>
          <p:nvCxnSpPr>
            <p:cNvPr id="50" name="Connector: Elbow 49">
              <a:extLst>
                <a:ext uri="{FF2B5EF4-FFF2-40B4-BE49-F238E27FC236}">
                  <a16:creationId xmlns:a16="http://schemas.microsoft.com/office/drawing/2014/main" id="{AF0558DD-532B-1860-38C3-E8772A67CC9F}"/>
                </a:ext>
              </a:extLst>
            </p:cNvPr>
            <p:cNvCxnSpPr>
              <a:cxnSpLocks/>
            </p:cNvCxnSpPr>
            <p:nvPr/>
          </p:nvCxnSpPr>
          <p:spPr>
            <a:xfrm rot="16200000" flipV="1">
              <a:off x="8600533" y="1021940"/>
              <a:ext cx="632545" cy="35363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9FA2691-D77A-1964-D371-FB08467480BA}"/>
                </a:ext>
              </a:extLst>
            </p:cNvPr>
            <p:cNvSpPr txBox="1"/>
            <p:nvPr/>
          </p:nvSpPr>
          <p:spPr>
            <a:xfrm>
              <a:off x="8180609" y="2137140"/>
              <a:ext cx="2916336" cy="369332"/>
            </a:xfrm>
            <a:prstGeom prst="rect">
              <a:avLst/>
            </a:prstGeom>
            <a:noFill/>
          </p:spPr>
          <p:txBody>
            <a:bodyPr wrap="square" rtlCol="0">
              <a:spAutoFit/>
            </a:bodyPr>
            <a:lstStyle/>
            <a:p>
              <a:r>
                <a:rPr lang="en-US" dirty="0"/>
                <a:t>Student Grade</a:t>
              </a:r>
            </a:p>
          </p:txBody>
        </p:sp>
        <p:cxnSp>
          <p:nvCxnSpPr>
            <p:cNvPr id="53" name="Connector: Elbow 52">
              <a:extLst>
                <a:ext uri="{FF2B5EF4-FFF2-40B4-BE49-F238E27FC236}">
                  <a16:creationId xmlns:a16="http://schemas.microsoft.com/office/drawing/2014/main" id="{88D43A4E-7122-0CBB-B653-6B5380F708F2}"/>
                </a:ext>
              </a:extLst>
            </p:cNvPr>
            <p:cNvCxnSpPr>
              <a:cxnSpLocks/>
            </p:cNvCxnSpPr>
            <p:nvPr/>
          </p:nvCxnSpPr>
          <p:spPr>
            <a:xfrm flipV="1">
              <a:off x="6843571" y="3674853"/>
              <a:ext cx="3427231" cy="386056"/>
            </a:xfrm>
            <a:prstGeom prst="bentConnector3">
              <a:avLst>
                <a:gd name="adj1" fmla="val 99408"/>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0C60D4F-AB1B-7B13-498C-CC1B9A10DDD8}"/>
                </a:ext>
              </a:extLst>
            </p:cNvPr>
            <p:cNvSpPr txBox="1"/>
            <p:nvPr/>
          </p:nvSpPr>
          <p:spPr>
            <a:xfrm>
              <a:off x="8619982" y="3758061"/>
              <a:ext cx="3158067" cy="369332"/>
            </a:xfrm>
            <a:prstGeom prst="rect">
              <a:avLst/>
            </a:prstGeom>
            <a:noFill/>
          </p:spPr>
          <p:txBody>
            <a:bodyPr wrap="square" rtlCol="0">
              <a:spAutoFit/>
            </a:bodyPr>
            <a:lstStyle/>
            <a:p>
              <a:r>
                <a:rPr lang="en-US" dirty="0"/>
                <a:t>Student Report</a:t>
              </a:r>
            </a:p>
          </p:txBody>
        </p:sp>
        <p:cxnSp>
          <p:nvCxnSpPr>
            <p:cNvPr id="61" name="Straight Arrow Connector 60">
              <a:extLst>
                <a:ext uri="{FF2B5EF4-FFF2-40B4-BE49-F238E27FC236}">
                  <a16:creationId xmlns:a16="http://schemas.microsoft.com/office/drawing/2014/main" id="{483C0CB6-4B4A-9EB5-BA6F-4E0BE0891348}"/>
                </a:ext>
              </a:extLst>
            </p:cNvPr>
            <p:cNvCxnSpPr>
              <a:cxnSpLocks/>
            </p:cNvCxnSpPr>
            <p:nvPr/>
          </p:nvCxnSpPr>
          <p:spPr>
            <a:xfrm>
              <a:off x="5638800" y="3942727"/>
              <a:ext cx="0" cy="185404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6CF9F3F-847F-A624-EA88-2A6CBC061959}"/>
                </a:ext>
              </a:extLst>
            </p:cNvPr>
            <p:cNvSpPr txBox="1"/>
            <p:nvPr/>
          </p:nvSpPr>
          <p:spPr>
            <a:xfrm rot="16200000">
              <a:off x="3775274" y="3838940"/>
              <a:ext cx="3403600" cy="369332"/>
            </a:xfrm>
            <a:prstGeom prst="rect">
              <a:avLst/>
            </a:prstGeom>
            <a:noFill/>
          </p:spPr>
          <p:txBody>
            <a:bodyPr wrap="square" rtlCol="0">
              <a:spAutoFit/>
            </a:bodyPr>
            <a:lstStyle/>
            <a:p>
              <a:r>
                <a:rPr lang="en-US" dirty="0"/>
                <a:t>Student info</a:t>
              </a:r>
            </a:p>
          </p:txBody>
        </p:sp>
        <p:cxnSp>
          <p:nvCxnSpPr>
            <p:cNvPr id="4096" name="Straight Arrow Connector 4095">
              <a:extLst>
                <a:ext uri="{FF2B5EF4-FFF2-40B4-BE49-F238E27FC236}">
                  <a16:creationId xmlns:a16="http://schemas.microsoft.com/office/drawing/2014/main" id="{F386E682-D9D9-0BA3-87A1-C826AF5B4358}"/>
                </a:ext>
              </a:extLst>
            </p:cNvPr>
            <p:cNvCxnSpPr>
              <a:stCxn id="4" idx="4"/>
            </p:cNvCxnSpPr>
            <p:nvPr/>
          </p:nvCxnSpPr>
          <p:spPr>
            <a:xfrm flipH="1">
              <a:off x="6350212" y="4173855"/>
              <a:ext cx="7248" cy="156988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097" name="TextBox 4096">
              <a:extLst>
                <a:ext uri="{FF2B5EF4-FFF2-40B4-BE49-F238E27FC236}">
                  <a16:creationId xmlns:a16="http://schemas.microsoft.com/office/drawing/2014/main" id="{20FDED67-ACC1-E793-159A-08D535089B4A}"/>
                </a:ext>
              </a:extLst>
            </p:cNvPr>
            <p:cNvSpPr txBox="1"/>
            <p:nvPr/>
          </p:nvSpPr>
          <p:spPr>
            <a:xfrm rot="16200000">
              <a:off x="4293034" y="3752049"/>
              <a:ext cx="3657600" cy="369332"/>
            </a:xfrm>
            <a:prstGeom prst="rect">
              <a:avLst/>
            </a:prstGeom>
            <a:noFill/>
          </p:spPr>
          <p:txBody>
            <a:bodyPr wrap="square" rtlCol="0">
              <a:spAutoFit/>
            </a:bodyPr>
            <a:lstStyle/>
            <a:p>
              <a:r>
                <a:rPr lang="en-US" dirty="0"/>
                <a:t>Finance Record</a:t>
              </a:r>
            </a:p>
          </p:txBody>
        </p:sp>
        <p:cxnSp>
          <p:nvCxnSpPr>
            <p:cNvPr id="4100" name="Straight Arrow Connector 4099">
              <a:extLst>
                <a:ext uri="{FF2B5EF4-FFF2-40B4-BE49-F238E27FC236}">
                  <a16:creationId xmlns:a16="http://schemas.microsoft.com/office/drawing/2014/main" id="{3A02C145-8521-15A1-D099-5CE79297A418}"/>
                </a:ext>
              </a:extLst>
            </p:cNvPr>
            <p:cNvCxnSpPr>
              <a:cxnSpLocks/>
            </p:cNvCxnSpPr>
            <p:nvPr/>
          </p:nvCxnSpPr>
          <p:spPr>
            <a:xfrm>
              <a:off x="6843571" y="4083993"/>
              <a:ext cx="0" cy="16647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02" name="TextBox 4101">
              <a:extLst>
                <a:ext uri="{FF2B5EF4-FFF2-40B4-BE49-F238E27FC236}">
                  <a16:creationId xmlns:a16="http://schemas.microsoft.com/office/drawing/2014/main" id="{07486081-93CB-B4AF-5143-0F02AB0FFF39}"/>
                </a:ext>
              </a:extLst>
            </p:cNvPr>
            <p:cNvSpPr txBox="1"/>
            <p:nvPr/>
          </p:nvSpPr>
          <p:spPr>
            <a:xfrm rot="16200000">
              <a:off x="5551958" y="4425436"/>
              <a:ext cx="2192862" cy="369332"/>
            </a:xfrm>
            <a:prstGeom prst="rect">
              <a:avLst/>
            </a:prstGeom>
            <a:noFill/>
          </p:spPr>
          <p:txBody>
            <a:bodyPr wrap="square" rtlCol="0">
              <a:spAutoFit/>
            </a:bodyPr>
            <a:lstStyle/>
            <a:p>
              <a:r>
                <a:rPr lang="en-US" dirty="0"/>
                <a:t>Teacher Info</a:t>
              </a:r>
            </a:p>
          </p:txBody>
        </p:sp>
        <p:sp>
          <p:nvSpPr>
            <p:cNvPr id="4103" name="TextBox 4102">
              <a:extLst>
                <a:ext uri="{FF2B5EF4-FFF2-40B4-BE49-F238E27FC236}">
                  <a16:creationId xmlns:a16="http://schemas.microsoft.com/office/drawing/2014/main" id="{48484ED6-6747-8D24-03EF-13206182E302}"/>
                </a:ext>
              </a:extLst>
            </p:cNvPr>
            <p:cNvSpPr txBox="1"/>
            <p:nvPr/>
          </p:nvSpPr>
          <p:spPr>
            <a:xfrm>
              <a:off x="1879216" y="545343"/>
              <a:ext cx="8144933" cy="923330"/>
            </a:xfrm>
            <a:prstGeom prst="rect">
              <a:avLst/>
            </a:prstGeom>
            <a:noFill/>
          </p:spPr>
          <p:txBody>
            <a:bodyPr wrap="square" rtlCol="0">
              <a:spAutoFit/>
            </a:bodyPr>
            <a:lstStyle/>
            <a:p>
              <a:pPr algn="ctr"/>
              <a:r>
                <a:rPr lang="en-US" sz="5400" b="1" dirty="0">
                  <a:highlight>
                    <a:srgbClr val="000000"/>
                  </a:highlight>
                </a:rPr>
                <a:t>Zero Level : DFD</a:t>
              </a:r>
            </a:p>
          </p:txBody>
        </p:sp>
      </p:grpSp>
    </p:spTree>
    <p:extLst>
      <p:ext uri="{BB962C8B-B14F-4D97-AF65-F5344CB8AC3E}">
        <p14:creationId xmlns:p14="http://schemas.microsoft.com/office/powerpoint/2010/main" val="15653753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5A7DE3-8076-8286-1E26-3E3D232E998C}"/>
              </a:ext>
            </a:extLst>
          </p:cNvPr>
          <p:cNvSpPr txBox="1"/>
          <p:nvPr/>
        </p:nvSpPr>
        <p:spPr>
          <a:xfrm>
            <a:off x="807234" y="1761272"/>
            <a:ext cx="9143198" cy="3539430"/>
          </a:xfrm>
          <a:prstGeom prst="rect">
            <a:avLst/>
          </a:prstGeom>
          <a:noFill/>
        </p:spPr>
        <p:txBody>
          <a:bodyPr wrap="square">
            <a:spAutoFit/>
          </a:bodyPr>
          <a:lstStyle/>
          <a:p>
            <a:r>
              <a:rPr lang="en-US" sz="3200" dirty="0"/>
              <a:t>A first-level DFD is like a zoomed-in view of the Context Level Diagram. It breaks down the main functions of the system into smaller steps or subprocesses. It helps to understand the detailed process of system.</a:t>
            </a:r>
          </a:p>
          <a:p>
            <a:endParaRPr lang="en-US" sz="3200" dirty="0"/>
          </a:p>
          <a:p>
            <a:endParaRPr lang="en-IN" sz="3200" dirty="0"/>
          </a:p>
        </p:txBody>
      </p:sp>
      <p:sp>
        <p:nvSpPr>
          <p:cNvPr id="5" name="TextBox 4">
            <a:extLst>
              <a:ext uri="{FF2B5EF4-FFF2-40B4-BE49-F238E27FC236}">
                <a16:creationId xmlns:a16="http://schemas.microsoft.com/office/drawing/2014/main" id="{57CA811F-55BD-F39F-58EE-DB0DB1D84804}"/>
              </a:ext>
            </a:extLst>
          </p:cNvPr>
          <p:cNvSpPr txBox="1"/>
          <p:nvPr/>
        </p:nvSpPr>
        <p:spPr>
          <a:xfrm>
            <a:off x="117508" y="305541"/>
            <a:ext cx="6097604" cy="1015663"/>
          </a:xfrm>
          <a:prstGeom prst="rect">
            <a:avLst/>
          </a:prstGeom>
          <a:noFill/>
        </p:spPr>
        <p:txBody>
          <a:bodyPr wrap="square">
            <a:spAutoFit/>
          </a:bodyPr>
          <a:lstStyle/>
          <a:p>
            <a:r>
              <a:rPr lang="en-IN" sz="6000" b="1" dirty="0">
                <a:highlight>
                  <a:srgbClr val="000000"/>
                </a:highlight>
              </a:rPr>
              <a:t>First Level DFD</a:t>
            </a:r>
            <a:endParaRPr lang="en-US" sz="6000" b="1" dirty="0">
              <a:highlight>
                <a:srgbClr val="000000"/>
              </a:highlight>
            </a:endParaRPr>
          </a:p>
        </p:txBody>
      </p:sp>
      <p:pic>
        <p:nvPicPr>
          <p:cNvPr id="4" name="Graphic 3" descr="Connections">
            <a:extLst>
              <a:ext uri="{FF2B5EF4-FFF2-40B4-BE49-F238E27FC236}">
                <a16:creationId xmlns:a16="http://schemas.microsoft.com/office/drawing/2014/main" id="{FB057F4C-6B47-E0BE-A88E-A8133F4988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6903" y="4147813"/>
            <a:ext cx="2597888" cy="2597888"/>
          </a:xfrm>
          <a:prstGeom prst="rect">
            <a:avLst/>
          </a:prstGeom>
        </p:spPr>
      </p:pic>
    </p:spTree>
    <p:extLst>
      <p:ext uri="{BB962C8B-B14F-4D97-AF65-F5344CB8AC3E}">
        <p14:creationId xmlns:p14="http://schemas.microsoft.com/office/powerpoint/2010/main" val="35041307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oup 105">
            <a:extLst>
              <a:ext uri="{FF2B5EF4-FFF2-40B4-BE49-F238E27FC236}">
                <a16:creationId xmlns:a16="http://schemas.microsoft.com/office/drawing/2014/main" id="{40507F76-2DEA-C733-100C-9FCEB48116DF}"/>
              </a:ext>
            </a:extLst>
          </p:cNvPr>
          <p:cNvGrpSpPr/>
          <p:nvPr/>
        </p:nvGrpSpPr>
        <p:grpSpPr>
          <a:xfrm>
            <a:off x="87297" y="99987"/>
            <a:ext cx="12225205" cy="6734577"/>
            <a:chOff x="-87913" y="-114258"/>
            <a:chExt cx="12225205" cy="6734577"/>
          </a:xfrm>
        </p:grpSpPr>
        <p:grpSp>
          <p:nvGrpSpPr>
            <p:cNvPr id="87" name="Group 86">
              <a:extLst>
                <a:ext uri="{FF2B5EF4-FFF2-40B4-BE49-F238E27FC236}">
                  <a16:creationId xmlns:a16="http://schemas.microsoft.com/office/drawing/2014/main" id="{C35D3456-EB1C-0F08-6812-0C72506842D1}"/>
                </a:ext>
              </a:extLst>
            </p:cNvPr>
            <p:cNvGrpSpPr/>
            <p:nvPr/>
          </p:nvGrpSpPr>
          <p:grpSpPr>
            <a:xfrm>
              <a:off x="157997" y="-7918"/>
              <a:ext cx="11890184" cy="6551685"/>
              <a:chOff x="432637" y="670736"/>
              <a:chExt cx="11091478" cy="5720688"/>
            </a:xfrm>
          </p:grpSpPr>
          <p:grpSp>
            <p:nvGrpSpPr>
              <p:cNvPr id="2" name="Group 1">
                <a:extLst>
                  <a:ext uri="{FF2B5EF4-FFF2-40B4-BE49-F238E27FC236}">
                    <a16:creationId xmlns:a16="http://schemas.microsoft.com/office/drawing/2014/main" id="{CCBCE82F-2685-2ACE-C884-97A9279EC2F9}"/>
                  </a:ext>
                </a:extLst>
              </p:cNvPr>
              <p:cNvGrpSpPr/>
              <p:nvPr/>
            </p:nvGrpSpPr>
            <p:grpSpPr>
              <a:xfrm>
                <a:off x="432637" y="670736"/>
                <a:ext cx="11091478" cy="5720688"/>
                <a:chOff x="-350918" y="447083"/>
                <a:chExt cx="12299133" cy="6595900"/>
              </a:xfrm>
            </p:grpSpPr>
            <p:sp>
              <p:nvSpPr>
                <p:cNvPr id="3" name="Rectangle 2">
                  <a:extLst>
                    <a:ext uri="{FF2B5EF4-FFF2-40B4-BE49-F238E27FC236}">
                      <a16:creationId xmlns:a16="http://schemas.microsoft.com/office/drawing/2014/main" id="{52CA9E3C-38EB-1F0D-4CA5-AED839CDAEDC}"/>
                    </a:ext>
                  </a:extLst>
                </p:cNvPr>
                <p:cNvSpPr/>
                <p:nvPr/>
              </p:nvSpPr>
              <p:spPr>
                <a:xfrm>
                  <a:off x="-278605" y="3003947"/>
                  <a:ext cx="1293017" cy="501411"/>
                </a:xfrm>
                <a:prstGeom prst="rect">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Student</a:t>
                  </a:r>
                </a:p>
              </p:txBody>
            </p:sp>
            <p:sp>
              <p:nvSpPr>
                <p:cNvPr id="4" name="Oval 3">
                  <a:extLst>
                    <a:ext uri="{FF2B5EF4-FFF2-40B4-BE49-F238E27FC236}">
                      <a16:creationId xmlns:a16="http://schemas.microsoft.com/office/drawing/2014/main" id="{A7C3645E-5279-BABE-1A2A-81AFC7DF0832}"/>
                    </a:ext>
                  </a:extLst>
                </p:cNvPr>
                <p:cNvSpPr/>
                <p:nvPr/>
              </p:nvSpPr>
              <p:spPr>
                <a:xfrm>
                  <a:off x="2528886" y="5561409"/>
                  <a:ext cx="1564481" cy="1032271"/>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Course </a:t>
                  </a:r>
                  <a:r>
                    <a:rPr lang="en-US" sz="1200" dirty="0"/>
                    <a:t>management</a:t>
                  </a:r>
                </a:p>
                <a:p>
                  <a:pPr algn="ctr"/>
                  <a:r>
                    <a:rPr lang="en-US" sz="1200" dirty="0"/>
                    <a:t>process</a:t>
                  </a:r>
                  <a:endParaRPr lang="en-US" sz="1400" dirty="0"/>
                </a:p>
              </p:txBody>
            </p:sp>
            <p:cxnSp>
              <p:nvCxnSpPr>
                <p:cNvPr id="5" name="Straight Connector 4">
                  <a:extLst>
                    <a:ext uri="{FF2B5EF4-FFF2-40B4-BE49-F238E27FC236}">
                      <a16:creationId xmlns:a16="http://schemas.microsoft.com/office/drawing/2014/main" id="{A74256E4-1F83-E663-C282-D7802BC5DA2F}"/>
                    </a:ext>
                  </a:extLst>
                </p:cNvPr>
                <p:cNvCxnSpPr>
                  <a:cxnSpLocks/>
                </p:cNvCxnSpPr>
                <p:nvPr/>
              </p:nvCxnSpPr>
              <p:spPr>
                <a:xfrm>
                  <a:off x="-350918" y="6471428"/>
                  <a:ext cx="1801414" cy="13133"/>
                </a:xfrm>
                <a:prstGeom prst="line">
                  <a:avLst/>
                </a:prstGeom>
                <a:ln>
                  <a:solidFill>
                    <a:schemeClr val="accent6">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0FFC68F6-D657-F51C-5863-36AC3031EC57}"/>
                    </a:ext>
                  </a:extLst>
                </p:cNvPr>
                <p:cNvCxnSpPr>
                  <a:cxnSpLocks/>
                </p:cNvCxnSpPr>
                <p:nvPr/>
              </p:nvCxnSpPr>
              <p:spPr>
                <a:xfrm>
                  <a:off x="-350918" y="7042983"/>
                  <a:ext cx="2215083" cy="0"/>
                </a:xfrm>
                <a:prstGeom prst="line">
                  <a:avLst/>
                </a:prstGeom>
                <a:ln>
                  <a:solidFill>
                    <a:schemeClr val="accent6">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2AE010E1-0E63-3D4A-5ABE-BA2BEAB023C6}"/>
                    </a:ext>
                  </a:extLst>
                </p:cNvPr>
                <p:cNvCxnSpPr>
                  <a:cxnSpLocks/>
                </p:cNvCxnSpPr>
                <p:nvPr/>
              </p:nvCxnSpPr>
              <p:spPr>
                <a:xfrm>
                  <a:off x="4212235" y="447083"/>
                  <a:ext cx="1374177" cy="0"/>
                </a:xfrm>
                <a:prstGeom prst="line">
                  <a:avLst/>
                </a:prstGeom>
                <a:ln>
                  <a:solidFill>
                    <a:schemeClr val="accent6">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17DDCA6B-EBE1-C5A7-C06D-B606C632D346}"/>
                    </a:ext>
                  </a:extLst>
                </p:cNvPr>
                <p:cNvCxnSpPr>
                  <a:cxnSpLocks/>
                </p:cNvCxnSpPr>
                <p:nvPr/>
              </p:nvCxnSpPr>
              <p:spPr>
                <a:xfrm>
                  <a:off x="8622506" y="6869762"/>
                  <a:ext cx="1264444" cy="0"/>
                </a:xfrm>
                <a:prstGeom prst="line">
                  <a:avLst/>
                </a:prstGeom>
                <a:ln>
                  <a:solidFill>
                    <a:schemeClr val="accent6">
                      <a:lumMod val="40000"/>
                      <a:lumOff val="60000"/>
                    </a:schemeClr>
                  </a:solidFill>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64690C72-599C-7F3E-E4D7-E42BD8960DC1}"/>
                    </a:ext>
                  </a:extLst>
                </p:cNvPr>
                <p:cNvSpPr/>
                <p:nvPr/>
              </p:nvSpPr>
              <p:spPr>
                <a:xfrm>
                  <a:off x="10579894" y="4854495"/>
                  <a:ext cx="1368321" cy="98748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Faculty rec</a:t>
                  </a:r>
                  <a:r>
                    <a:rPr lang="en-US" dirty="0"/>
                    <a:t> </a:t>
                  </a:r>
                  <a:r>
                    <a:rPr lang="en-US" sz="1100" dirty="0"/>
                    <a:t>management</a:t>
                  </a:r>
                </a:p>
                <a:p>
                  <a:pPr algn="ctr"/>
                  <a:r>
                    <a:rPr lang="en-US" sz="1100" dirty="0"/>
                    <a:t>process</a:t>
                  </a:r>
                  <a:endParaRPr lang="en-US" sz="2400" dirty="0"/>
                </a:p>
              </p:txBody>
            </p:sp>
            <p:cxnSp>
              <p:nvCxnSpPr>
                <p:cNvPr id="11" name="Connector: Curved 10">
                  <a:extLst>
                    <a:ext uri="{FF2B5EF4-FFF2-40B4-BE49-F238E27FC236}">
                      <a16:creationId xmlns:a16="http://schemas.microsoft.com/office/drawing/2014/main" id="{04750620-D400-ACB5-1F09-3208D72E1DD1}"/>
                    </a:ext>
                  </a:extLst>
                </p:cNvPr>
                <p:cNvCxnSpPr>
                  <a:cxnSpLocks/>
                  <a:endCxn id="84" idx="3"/>
                </p:cNvCxnSpPr>
                <p:nvPr/>
              </p:nvCxnSpPr>
              <p:spPr>
                <a:xfrm rot="10800000" flipV="1">
                  <a:off x="10048195" y="5766240"/>
                  <a:ext cx="1548276" cy="862146"/>
                </a:xfrm>
                <a:prstGeom prst="curvedConnector3">
                  <a:avLst>
                    <a:gd name="adj1" fmla="val 50000"/>
                  </a:avLst>
                </a:prstGeom>
                <a:ln w="19050">
                  <a:solidFill>
                    <a:schemeClr val="accent6">
                      <a:lumMod val="40000"/>
                      <a:lumOff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12" name="Connector: Curved 11">
                  <a:extLst>
                    <a:ext uri="{FF2B5EF4-FFF2-40B4-BE49-F238E27FC236}">
                      <a16:creationId xmlns:a16="http://schemas.microsoft.com/office/drawing/2014/main" id="{B56CB714-6F7D-A93A-62E7-DDDA0848EF80}"/>
                    </a:ext>
                  </a:extLst>
                </p:cNvPr>
                <p:cNvCxnSpPr>
                  <a:cxnSpLocks/>
                </p:cNvCxnSpPr>
                <p:nvPr/>
              </p:nvCxnSpPr>
              <p:spPr>
                <a:xfrm rot="10800000" flipV="1">
                  <a:off x="200025" y="1841413"/>
                  <a:ext cx="8008144" cy="1173249"/>
                </a:xfrm>
                <a:prstGeom prst="curvedConnector3">
                  <a:avLst>
                    <a:gd name="adj1" fmla="val 101235"/>
                  </a:avLst>
                </a:prstGeom>
                <a:ln>
                  <a:solidFill>
                    <a:schemeClr val="accent6">
                      <a:lumMod val="40000"/>
                      <a:lumOff val="60000"/>
                    </a:schemeClr>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8EAFB76-D847-238A-FB99-E6494CBEE7FF}"/>
                    </a:ext>
                  </a:extLst>
                </p:cNvPr>
                <p:cNvSpPr txBox="1"/>
                <p:nvPr/>
              </p:nvSpPr>
              <p:spPr>
                <a:xfrm>
                  <a:off x="-235122" y="6599485"/>
                  <a:ext cx="1685619" cy="354864"/>
                </a:xfrm>
                <a:prstGeom prst="rect">
                  <a:avLst/>
                </a:prstGeom>
                <a:solidFill>
                  <a:schemeClr val="accent4">
                    <a:lumMod val="60000"/>
                    <a:lumOff val="4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Course database</a:t>
                  </a:r>
                </a:p>
              </p:txBody>
            </p:sp>
            <p:grpSp>
              <p:nvGrpSpPr>
                <p:cNvPr id="15" name="Group 14">
                  <a:extLst>
                    <a:ext uri="{FF2B5EF4-FFF2-40B4-BE49-F238E27FC236}">
                      <a16:creationId xmlns:a16="http://schemas.microsoft.com/office/drawing/2014/main" id="{6B158589-9772-8826-213D-AA0C286CB4E0}"/>
                    </a:ext>
                  </a:extLst>
                </p:cNvPr>
                <p:cNvGrpSpPr/>
                <p:nvPr/>
              </p:nvGrpSpPr>
              <p:grpSpPr>
                <a:xfrm>
                  <a:off x="367904" y="750094"/>
                  <a:ext cx="10211991" cy="5716417"/>
                  <a:chOff x="367904" y="750094"/>
                  <a:chExt cx="10211991" cy="5716417"/>
                </a:xfrm>
              </p:grpSpPr>
              <p:sp>
                <p:nvSpPr>
                  <p:cNvPr id="17" name="Oval 16">
                    <a:extLst>
                      <a:ext uri="{FF2B5EF4-FFF2-40B4-BE49-F238E27FC236}">
                        <a16:creationId xmlns:a16="http://schemas.microsoft.com/office/drawing/2014/main" id="{10243CA5-FAD8-320C-C6EE-189CCC2C6750}"/>
                      </a:ext>
                    </a:extLst>
                  </p:cNvPr>
                  <p:cNvSpPr/>
                  <p:nvPr/>
                </p:nvSpPr>
                <p:spPr>
                  <a:xfrm>
                    <a:off x="2001440" y="2543175"/>
                    <a:ext cx="1564481" cy="1271588"/>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Student Enroll</a:t>
                    </a:r>
                  </a:p>
                  <a:p>
                    <a:pPr algn="ctr"/>
                    <a:r>
                      <a:rPr lang="en-US" dirty="0"/>
                      <a:t>process</a:t>
                    </a:r>
                  </a:p>
                </p:txBody>
              </p:sp>
              <p:sp>
                <p:nvSpPr>
                  <p:cNvPr id="18" name="Oval 17">
                    <a:extLst>
                      <a:ext uri="{FF2B5EF4-FFF2-40B4-BE49-F238E27FC236}">
                        <a16:creationId xmlns:a16="http://schemas.microsoft.com/office/drawing/2014/main" id="{3EA0A50A-76EA-5A91-5EC7-5CCDA1D21066}"/>
                      </a:ext>
                    </a:extLst>
                  </p:cNvPr>
                  <p:cNvSpPr/>
                  <p:nvPr/>
                </p:nvSpPr>
                <p:spPr>
                  <a:xfrm>
                    <a:off x="8208169" y="1471613"/>
                    <a:ext cx="1507331" cy="1042987"/>
                  </a:xfrm>
                  <a:prstGeom prst="ellipse">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Student </a:t>
                    </a:r>
                    <a:r>
                      <a:rPr lang="en-US" sz="1200" dirty="0"/>
                      <a:t>Academics management</a:t>
                    </a:r>
                  </a:p>
                  <a:p>
                    <a:pPr algn="ctr"/>
                    <a:r>
                      <a:rPr lang="en-US" sz="1200" dirty="0"/>
                      <a:t>process</a:t>
                    </a:r>
                    <a:endParaRPr lang="en-US" sz="1600" dirty="0"/>
                  </a:p>
                </p:txBody>
              </p:sp>
              <p:cxnSp>
                <p:nvCxnSpPr>
                  <p:cNvPr id="19" name="Straight Arrow Connector 18">
                    <a:extLst>
                      <a:ext uri="{FF2B5EF4-FFF2-40B4-BE49-F238E27FC236}">
                        <a16:creationId xmlns:a16="http://schemas.microsoft.com/office/drawing/2014/main" id="{A0C03AAB-9119-B313-D8A5-46F6893F42A4}"/>
                      </a:ext>
                    </a:extLst>
                  </p:cNvPr>
                  <p:cNvCxnSpPr/>
                  <p:nvPr/>
                </p:nvCxnSpPr>
                <p:spPr>
                  <a:xfrm>
                    <a:off x="1014413" y="3000375"/>
                    <a:ext cx="987027" cy="0"/>
                  </a:xfrm>
                  <a:prstGeom prst="straightConnector1">
                    <a:avLst/>
                  </a:prstGeom>
                  <a:ln>
                    <a:solidFill>
                      <a:schemeClr val="accent6">
                        <a:lumMod val="40000"/>
                        <a:lumOff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A1D44E0-AAD5-A081-4A8D-E1A723EEC3CB}"/>
                      </a:ext>
                    </a:extLst>
                  </p:cNvPr>
                  <p:cNvCxnSpPr>
                    <a:cxnSpLocks/>
                  </p:cNvCxnSpPr>
                  <p:nvPr/>
                </p:nvCxnSpPr>
                <p:spPr>
                  <a:xfrm flipH="1">
                    <a:off x="1014411" y="3353991"/>
                    <a:ext cx="1044177" cy="0"/>
                  </a:xfrm>
                  <a:prstGeom prst="straightConnector1">
                    <a:avLst/>
                  </a:prstGeom>
                  <a:ln>
                    <a:solidFill>
                      <a:schemeClr val="accent6">
                        <a:lumMod val="40000"/>
                        <a:lumOff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21" name="Connector: Curved 20">
                    <a:extLst>
                      <a:ext uri="{FF2B5EF4-FFF2-40B4-BE49-F238E27FC236}">
                        <a16:creationId xmlns:a16="http://schemas.microsoft.com/office/drawing/2014/main" id="{8433537A-7F98-DF01-5B7E-D59245BA33F7}"/>
                      </a:ext>
                    </a:extLst>
                  </p:cNvPr>
                  <p:cNvCxnSpPr>
                    <a:cxnSpLocks/>
                    <a:stCxn id="17" idx="3"/>
                    <a:endCxn id="3" idx="2"/>
                  </p:cNvCxnSpPr>
                  <p:nvPr/>
                </p:nvCxnSpPr>
                <p:spPr>
                  <a:xfrm rot="5400000" flipH="1">
                    <a:off x="1237636" y="2635626"/>
                    <a:ext cx="123186" cy="1862650"/>
                  </a:xfrm>
                  <a:prstGeom prst="curvedConnector3">
                    <a:avLst>
                      <a:gd name="adj1" fmla="val -337995"/>
                    </a:avLst>
                  </a:prstGeom>
                  <a:ln>
                    <a:solidFill>
                      <a:schemeClr val="accent6">
                        <a:lumMod val="40000"/>
                        <a:lumOff val="60000"/>
                      </a:schemeClr>
                    </a:solidFill>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7CD83A58-82C3-D831-67DD-B8D4C4C9953A}"/>
                      </a:ext>
                    </a:extLst>
                  </p:cNvPr>
                  <p:cNvSpPr/>
                  <p:nvPr/>
                </p:nvSpPr>
                <p:spPr>
                  <a:xfrm>
                    <a:off x="5428060" y="3814763"/>
                    <a:ext cx="1237060" cy="350043"/>
                  </a:xfrm>
                  <a:prstGeom prst="rect">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Admin</a:t>
                    </a:r>
                  </a:p>
                </p:txBody>
              </p:sp>
              <p:cxnSp>
                <p:nvCxnSpPr>
                  <p:cNvPr id="24" name="Straight Arrow Connector 23">
                    <a:extLst>
                      <a:ext uri="{FF2B5EF4-FFF2-40B4-BE49-F238E27FC236}">
                        <a16:creationId xmlns:a16="http://schemas.microsoft.com/office/drawing/2014/main" id="{ABF6EC98-F81B-AAFE-5D64-B944D52546CB}"/>
                      </a:ext>
                    </a:extLst>
                  </p:cNvPr>
                  <p:cNvCxnSpPr>
                    <a:cxnSpLocks/>
                  </p:cNvCxnSpPr>
                  <p:nvPr/>
                </p:nvCxnSpPr>
                <p:spPr>
                  <a:xfrm flipH="1" flipV="1">
                    <a:off x="709597" y="3505357"/>
                    <a:ext cx="1990741" cy="2207225"/>
                  </a:xfrm>
                  <a:prstGeom prst="straightConnector1">
                    <a:avLst/>
                  </a:prstGeom>
                  <a:ln>
                    <a:solidFill>
                      <a:schemeClr val="accent6">
                        <a:lumMod val="40000"/>
                        <a:lumOff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68BFFD21-EA21-D671-A92E-54EB7A2B9792}"/>
                      </a:ext>
                    </a:extLst>
                  </p:cNvPr>
                  <p:cNvCxnSpPr>
                    <a:cxnSpLocks/>
                    <a:stCxn id="4" idx="2"/>
                  </p:cNvCxnSpPr>
                  <p:nvPr/>
                </p:nvCxnSpPr>
                <p:spPr>
                  <a:xfrm rot="10800000" flipV="1">
                    <a:off x="457200" y="6077545"/>
                    <a:ext cx="2071686" cy="351830"/>
                  </a:xfrm>
                  <a:prstGeom prst="bentConnector3">
                    <a:avLst>
                      <a:gd name="adj1" fmla="val 100268"/>
                    </a:avLst>
                  </a:prstGeom>
                  <a:ln>
                    <a:solidFill>
                      <a:schemeClr val="accent6">
                        <a:lumMod val="40000"/>
                        <a:lumOff val="60000"/>
                      </a:schemeClr>
                    </a:solidFill>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7902EFDA-BC2F-2EA0-8980-FCC39907EC61}"/>
                      </a:ext>
                    </a:extLst>
                  </p:cNvPr>
                  <p:cNvSpPr/>
                  <p:nvPr/>
                </p:nvSpPr>
                <p:spPr>
                  <a:xfrm>
                    <a:off x="5832533" y="6040408"/>
                    <a:ext cx="1293690" cy="426103"/>
                  </a:xfrm>
                  <a:prstGeom prst="rect">
                    <a:avLst/>
                  </a:prstGeom>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faculty</a:t>
                    </a:r>
                  </a:p>
                </p:txBody>
              </p:sp>
              <p:cxnSp>
                <p:nvCxnSpPr>
                  <p:cNvPr id="27" name="Straight Arrow Connector 26">
                    <a:extLst>
                      <a:ext uri="{FF2B5EF4-FFF2-40B4-BE49-F238E27FC236}">
                        <a16:creationId xmlns:a16="http://schemas.microsoft.com/office/drawing/2014/main" id="{D3C2809A-0F42-BAEC-31DB-6AB926127932}"/>
                      </a:ext>
                    </a:extLst>
                  </p:cNvPr>
                  <p:cNvCxnSpPr>
                    <a:cxnSpLocks/>
                    <a:endCxn id="4" idx="6"/>
                  </p:cNvCxnSpPr>
                  <p:nvPr/>
                </p:nvCxnSpPr>
                <p:spPr>
                  <a:xfrm flipH="1">
                    <a:off x="4093367" y="6062625"/>
                    <a:ext cx="1739166" cy="14920"/>
                  </a:xfrm>
                  <a:prstGeom prst="straightConnector1">
                    <a:avLst/>
                  </a:prstGeom>
                  <a:ln>
                    <a:solidFill>
                      <a:schemeClr val="accent6">
                        <a:lumMod val="40000"/>
                        <a:lumOff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5A5E5BE-C23A-ED26-26C5-2DC10BAE8B6C}"/>
                      </a:ext>
                    </a:extLst>
                  </p:cNvPr>
                  <p:cNvCxnSpPr>
                    <a:cxnSpLocks/>
                  </p:cNvCxnSpPr>
                  <p:nvPr/>
                </p:nvCxnSpPr>
                <p:spPr>
                  <a:xfrm>
                    <a:off x="4212236" y="928687"/>
                    <a:ext cx="1374177" cy="0"/>
                  </a:xfrm>
                  <a:prstGeom prst="line">
                    <a:avLst/>
                  </a:prstGeom>
                  <a:ln>
                    <a:solidFill>
                      <a:schemeClr val="accent6">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A0B135A-6732-8B66-E571-C2D674C8A64F}"/>
                      </a:ext>
                    </a:extLst>
                  </p:cNvPr>
                  <p:cNvCxnSpPr>
                    <a:cxnSpLocks/>
                    <a:stCxn id="17" idx="0"/>
                  </p:cNvCxnSpPr>
                  <p:nvPr/>
                </p:nvCxnSpPr>
                <p:spPr>
                  <a:xfrm flipV="1">
                    <a:off x="2783681" y="928687"/>
                    <a:ext cx="1991658" cy="1614488"/>
                  </a:xfrm>
                  <a:prstGeom prst="straightConnector1">
                    <a:avLst/>
                  </a:prstGeom>
                  <a:ln>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02463741-2A8D-53D1-6FF0-B8A43082E9B6}"/>
                      </a:ext>
                    </a:extLst>
                  </p:cNvPr>
                  <p:cNvCxnSpPr/>
                  <p:nvPr/>
                </p:nvCxnSpPr>
                <p:spPr>
                  <a:xfrm flipV="1">
                    <a:off x="4007644" y="2514600"/>
                    <a:ext cx="5093494" cy="3328988"/>
                  </a:xfrm>
                  <a:prstGeom prst="curvedConnector3">
                    <a:avLst>
                      <a:gd name="adj1" fmla="val 99649"/>
                    </a:avLst>
                  </a:prstGeom>
                  <a:ln>
                    <a:solidFill>
                      <a:schemeClr val="accent6">
                        <a:lumMod val="40000"/>
                        <a:lumOff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E72E3BD-7E59-BBAF-8710-2F0B96F85E10}"/>
                      </a:ext>
                    </a:extLst>
                  </p:cNvPr>
                  <p:cNvCxnSpPr/>
                  <p:nvPr/>
                </p:nvCxnSpPr>
                <p:spPr>
                  <a:xfrm>
                    <a:off x="5586413" y="750094"/>
                    <a:ext cx="3036093" cy="771525"/>
                  </a:xfrm>
                  <a:prstGeom prst="straightConnector1">
                    <a:avLst/>
                  </a:prstGeom>
                  <a:ln>
                    <a:solidFill>
                      <a:schemeClr val="accent6">
                        <a:lumMod val="40000"/>
                        <a:lumOff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82EF10-3C1F-88D0-0E18-9F7E80641EA1}"/>
                      </a:ext>
                    </a:extLst>
                  </p:cNvPr>
                  <p:cNvCxnSpPr/>
                  <p:nvPr/>
                </p:nvCxnSpPr>
                <p:spPr>
                  <a:xfrm>
                    <a:off x="8622506" y="6357938"/>
                    <a:ext cx="1264444" cy="0"/>
                  </a:xfrm>
                  <a:prstGeom prst="line">
                    <a:avLst/>
                  </a:prstGeom>
                  <a:ln>
                    <a:solidFill>
                      <a:schemeClr val="accent6">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0E2991AB-9A91-0FA6-D6DA-EA7A8BC8CC49}"/>
                      </a:ext>
                    </a:extLst>
                  </p:cNvPr>
                  <p:cNvCxnSpPr>
                    <a:cxnSpLocks/>
                    <a:stCxn id="26" idx="3"/>
                    <a:endCxn id="10" idx="2"/>
                  </p:cNvCxnSpPr>
                  <p:nvPr/>
                </p:nvCxnSpPr>
                <p:spPr>
                  <a:xfrm flipV="1">
                    <a:off x="7126223" y="5348239"/>
                    <a:ext cx="3453672" cy="905221"/>
                  </a:xfrm>
                  <a:prstGeom prst="straightConnector1">
                    <a:avLst/>
                  </a:prstGeom>
                  <a:ln w="28575">
                    <a:solidFill>
                      <a:schemeClr val="accent6">
                        <a:lumMod val="40000"/>
                        <a:lumOff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62D3A631-3AFF-F76F-CA98-4F56DBFE093B}"/>
                      </a:ext>
                    </a:extLst>
                  </p:cNvPr>
                  <p:cNvCxnSpPr>
                    <a:cxnSpLocks/>
                    <a:endCxn id="18" idx="3"/>
                  </p:cNvCxnSpPr>
                  <p:nvPr/>
                </p:nvCxnSpPr>
                <p:spPr>
                  <a:xfrm flipV="1">
                    <a:off x="6940446" y="2361858"/>
                    <a:ext cx="1488467" cy="3678550"/>
                  </a:xfrm>
                  <a:prstGeom prst="straightConnector1">
                    <a:avLst/>
                  </a:prstGeom>
                  <a:ln>
                    <a:solidFill>
                      <a:schemeClr val="accent6">
                        <a:lumMod val="40000"/>
                        <a:lumOff val="60000"/>
                      </a:schemeClr>
                    </a:solidFill>
                    <a:tailEnd type="triangle"/>
                  </a:ln>
                </p:spPr>
                <p:style>
                  <a:lnRef idx="1">
                    <a:schemeClr val="dk1"/>
                  </a:lnRef>
                  <a:fillRef idx="0">
                    <a:schemeClr val="dk1"/>
                  </a:fillRef>
                  <a:effectRef idx="0">
                    <a:schemeClr val="dk1"/>
                  </a:effectRef>
                  <a:fontRef idx="minor">
                    <a:schemeClr val="tx1"/>
                  </a:fontRef>
                </p:style>
              </p:cxnSp>
            </p:grpSp>
            <p:cxnSp>
              <p:nvCxnSpPr>
                <p:cNvPr id="16" name="Connector: Curved 15">
                  <a:extLst>
                    <a:ext uri="{FF2B5EF4-FFF2-40B4-BE49-F238E27FC236}">
                      <a16:creationId xmlns:a16="http://schemas.microsoft.com/office/drawing/2014/main" id="{3910DE4E-AD8B-7F41-6EF6-D7B6D004BED3}"/>
                    </a:ext>
                  </a:extLst>
                </p:cNvPr>
                <p:cNvCxnSpPr>
                  <a:cxnSpLocks/>
                  <a:stCxn id="18" idx="6"/>
                </p:cNvCxnSpPr>
                <p:nvPr/>
              </p:nvCxnSpPr>
              <p:spPr>
                <a:xfrm flipH="1" flipV="1">
                  <a:off x="5622508" y="546691"/>
                  <a:ext cx="4092992" cy="1446416"/>
                </a:xfrm>
                <a:prstGeom prst="curvedConnector3">
                  <a:avLst>
                    <a:gd name="adj1" fmla="val -5585"/>
                  </a:avLst>
                </a:prstGeom>
                <a:ln>
                  <a:solidFill>
                    <a:schemeClr val="accent6">
                      <a:lumMod val="40000"/>
                      <a:lumOff val="60000"/>
                    </a:schemeClr>
                  </a:solidFill>
                  <a:tailEnd type="triangle"/>
                </a:ln>
              </p:spPr>
              <p:style>
                <a:lnRef idx="1">
                  <a:schemeClr val="dk1"/>
                </a:lnRef>
                <a:fillRef idx="0">
                  <a:schemeClr val="dk1"/>
                </a:fillRef>
                <a:effectRef idx="0">
                  <a:schemeClr val="dk1"/>
                </a:effectRef>
                <a:fontRef idx="minor">
                  <a:schemeClr val="tx1"/>
                </a:fontRef>
              </p:style>
            </p:cxnSp>
          </p:grpSp>
          <p:sp>
            <p:nvSpPr>
              <p:cNvPr id="84" name="TextBox 83">
                <a:extLst>
                  <a:ext uri="{FF2B5EF4-FFF2-40B4-BE49-F238E27FC236}">
                    <a16:creationId xmlns:a16="http://schemas.microsoft.com/office/drawing/2014/main" id="{27A689E9-223F-3F5B-C500-4667C559058B}"/>
                  </a:ext>
                </a:extLst>
              </p:cNvPr>
              <p:cNvSpPr txBox="1"/>
              <p:nvPr/>
            </p:nvSpPr>
            <p:spPr>
              <a:xfrm>
                <a:off x="8290550" y="5877953"/>
                <a:ext cx="1520108" cy="307777"/>
              </a:xfrm>
              <a:prstGeom prst="rect">
                <a:avLst/>
              </a:prstGeom>
              <a:solidFill>
                <a:schemeClr val="accent4">
                  <a:lumMod val="60000"/>
                  <a:lumOff val="4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Faculty database</a:t>
                </a:r>
              </a:p>
            </p:txBody>
          </p:sp>
          <p:sp>
            <p:nvSpPr>
              <p:cNvPr id="86" name="TextBox 85">
                <a:extLst>
                  <a:ext uri="{FF2B5EF4-FFF2-40B4-BE49-F238E27FC236}">
                    <a16:creationId xmlns:a16="http://schemas.microsoft.com/office/drawing/2014/main" id="{7AE476EE-238F-5A0D-D4D0-9790709786C0}"/>
                  </a:ext>
                </a:extLst>
              </p:cNvPr>
              <p:cNvSpPr txBox="1"/>
              <p:nvPr/>
            </p:nvSpPr>
            <p:spPr>
              <a:xfrm>
                <a:off x="4283148" y="721757"/>
                <a:ext cx="1520108" cy="268739"/>
              </a:xfrm>
              <a:prstGeom prst="rect">
                <a:avLst/>
              </a:prstGeom>
              <a:solidFill>
                <a:schemeClr val="accent4">
                  <a:lumMod val="60000"/>
                  <a:lumOff val="4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Student database</a:t>
                </a:r>
              </a:p>
            </p:txBody>
          </p:sp>
        </p:grpSp>
        <p:sp>
          <p:nvSpPr>
            <p:cNvPr id="93" name="TextBox 92">
              <a:extLst>
                <a:ext uri="{FF2B5EF4-FFF2-40B4-BE49-F238E27FC236}">
                  <a16:creationId xmlns:a16="http://schemas.microsoft.com/office/drawing/2014/main" id="{6411E546-8B39-5BB1-411C-F3F13FF7DB39}"/>
                </a:ext>
              </a:extLst>
            </p:cNvPr>
            <p:cNvSpPr txBox="1"/>
            <p:nvPr/>
          </p:nvSpPr>
          <p:spPr>
            <a:xfrm>
              <a:off x="-87913" y="-114258"/>
              <a:ext cx="4302492" cy="830997"/>
            </a:xfrm>
            <a:prstGeom prst="rect">
              <a:avLst/>
            </a:prstGeom>
            <a:noFill/>
          </p:spPr>
          <p:txBody>
            <a:bodyPr wrap="square" rtlCol="0">
              <a:spAutoFit/>
            </a:bodyPr>
            <a:lstStyle/>
            <a:p>
              <a:r>
                <a:rPr lang="en-US" sz="4800" b="1" dirty="0">
                  <a:highlight>
                    <a:srgbClr val="000000"/>
                  </a:highlight>
                </a:rPr>
                <a:t>First Level DFD</a:t>
              </a:r>
            </a:p>
          </p:txBody>
        </p:sp>
        <p:sp>
          <p:nvSpPr>
            <p:cNvPr id="9" name="TextBox 8">
              <a:extLst>
                <a:ext uri="{FF2B5EF4-FFF2-40B4-BE49-F238E27FC236}">
                  <a16:creationId xmlns:a16="http://schemas.microsoft.com/office/drawing/2014/main" id="{90147D3C-947D-592E-976E-99FEE936E064}"/>
                </a:ext>
              </a:extLst>
            </p:cNvPr>
            <p:cNvSpPr txBox="1"/>
            <p:nvPr/>
          </p:nvSpPr>
          <p:spPr>
            <a:xfrm>
              <a:off x="1459695" y="2196701"/>
              <a:ext cx="1181379" cy="338554"/>
            </a:xfrm>
            <a:prstGeom prst="rect">
              <a:avLst/>
            </a:prstGeom>
            <a:noFill/>
          </p:spPr>
          <p:txBody>
            <a:bodyPr wrap="square" rtlCol="0">
              <a:spAutoFit/>
            </a:bodyPr>
            <a:lstStyle/>
            <a:p>
              <a:r>
                <a:rPr lang="en-US" sz="1600" dirty="0">
                  <a:solidFill>
                    <a:schemeClr val="bg1"/>
                  </a:solidFill>
                  <a:highlight>
                    <a:srgbClr val="FFFF00"/>
                  </a:highlight>
                </a:rPr>
                <a:t>1.Stu info</a:t>
              </a:r>
            </a:p>
          </p:txBody>
        </p:sp>
        <p:sp>
          <p:nvSpPr>
            <p:cNvPr id="13" name="TextBox 12">
              <a:extLst>
                <a:ext uri="{FF2B5EF4-FFF2-40B4-BE49-F238E27FC236}">
                  <a16:creationId xmlns:a16="http://schemas.microsoft.com/office/drawing/2014/main" id="{3DB7FEF4-88AC-6B92-10E1-ED3554413895}"/>
                </a:ext>
              </a:extLst>
            </p:cNvPr>
            <p:cNvSpPr txBox="1"/>
            <p:nvPr/>
          </p:nvSpPr>
          <p:spPr>
            <a:xfrm>
              <a:off x="1645742" y="2834668"/>
              <a:ext cx="914400" cy="369332"/>
            </a:xfrm>
            <a:prstGeom prst="rect">
              <a:avLst/>
            </a:prstGeom>
            <a:noFill/>
          </p:spPr>
          <p:txBody>
            <a:bodyPr wrap="square" rtlCol="0">
              <a:spAutoFit/>
            </a:bodyPr>
            <a:lstStyle/>
            <a:p>
              <a:r>
                <a:rPr lang="en-US" dirty="0">
                  <a:solidFill>
                    <a:schemeClr val="bg1"/>
                  </a:solidFill>
                  <a:highlight>
                    <a:srgbClr val="FFFF00"/>
                  </a:highlight>
                </a:rPr>
                <a:t>2.Verify</a:t>
              </a:r>
            </a:p>
          </p:txBody>
        </p:sp>
        <p:cxnSp>
          <p:nvCxnSpPr>
            <p:cNvPr id="40" name="Straight Arrow Connector 39">
              <a:extLst>
                <a:ext uri="{FF2B5EF4-FFF2-40B4-BE49-F238E27FC236}">
                  <a16:creationId xmlns:a16="http://schemas.microsoft.com/office/drawing/2014/main" id="{38439F91-4B1D-C410-7830-B9CA82CD510D}"/>
                </a:ext>
              </a:extLst>
            </p:cNvPr>
            <p:cNvCxnSpPr>
              <a:cxnSpLocks/>
              <a:stCxn id="17" idx="4"/>
              <a:endCxn id="4" idx="0"/>
            </p:cNvCxnSpPr>
            <p:nvPr/>
          </p:nvCxnSpPr>
          <p:spPr>
            <a:xfrm>
              <a:off x="3188370" y="3337187"/>
              <a:ext cx="509908" cy="173493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1" name="TextBox 40">
              <a:extLst>
                <a:ext uri="{FF2B5EF4-FFF2-40B4-BE49-F238E27FC236}">
                  <a16:creationId xmlns:a16="http://schemas.microsoft.com/office/drawing/2014/main" id="{19770E70-8BF5-3D96-8E24-D65734A80B74}"/>
                </a:ext>
              </a:extLst>
            </p:cNvPr>
            <p:cNvSpPr txBox="1"/>
            <p:nvPr/>
          </p:nvSpPr>
          <p:spPr>
            <a:xfrm rot="4447437">
              <a:off x="2671029" y="4145561"/>
              <a:ext cx="2007429" cy="338554"/>
            </a:xfrm>
            <a:prstGeom prst="rect">
              <a:avLst/>
            </a:prstGeom>
            <a:noFill/>
          </p:spPr>
          <p:txBody>
            <a:bodyPr wrap="square" rtlCol="0">
              <a:spAutoFit/>
            </a:bodyPr>
            <a:lstStyle/>
            <a:p>
              <a:r>
                <a:rPr lang="en-US" sz="1600" dirty="0">
                  <a:solidFill>
                    <a:schemeClr val="bg1"/>
                  </a:solidFill>
                  <a:highlight>
                    <a:srgbClr val="FFFF00"/>
                  </a:highlight>
                </a:rPr>
                <a:t>5.Request course Info</a:t>
              </a:r>
            </a:p>
          </p:txBody>
        </p:sp>
        <p:sp>
          <p:nvSpPr>
            <p:cNvPr id="42" name="TextBox 41">
              <a:extLst>
                <a:ext uri="{FF2B5EF4-FFF2-40B4-BE49-F238E27FC236}">
                  <a16:creationId xmlns:a16="http://schemas.microsoft.com/office/drawing/2014/main" id="{40E2CBB1-2FCA-ECE1-6963-8C4D046CA0B6}"/>
                </a:ext>
              </a:extLst>
            </p:cNvPr>
            <p:cNvSpPr txBox="1"/>
            <p:nvPr/>
          </p:nvSpPr>
          <p:spPr>
            <a:xfrm rot="2936347">
              <a:off x="1672161" y="4294237"/>
              <a:ext cx="2007429" cy="338554"/>
            </a:xfrm>
            <a:prstGeom prst="rect">
              <a:avLst/>
            </a:prstGeom>
            <a:noFill/>
          </p:spPr>
          <p:txBody>
            <a:bodyPr wrap="square" rtlCol="0">
              <a:spAutoFit/>
            </a:bodyPr>
            <a:lstStyle/>
            <a:p>
              <a:r>
                <a:rPr lang="en-US" sz="1600" dirty="0">
                  <a:solidFill>
                    <a:schemeClr val="bg1"/>
                  </a:solidFill>
                  <a:highlight>
                    <a:srgbClr val="FFFF00"/>
                  </a:highlight>
                </a:rPr>
                <a:t>6.Send Course Details</a:t>
              </a:r>
            </a:p>
          </p:txBody>
        </p:sp>
        <p:sp>
          <p:nvSpPr>
            <p:cNvPr id="43" name="TextBox 42">
              <a:extLst>
                <a:ext uri="{FF2B5EF4-FFF2-40B4-BE49-F238E27FC236}">
                  <a16:creationId xmlns:a16="http://schemas.microsoft.com/office/drawing/2014/main" id="{542EC385-B2B2-85B2-695F-14061D41F9FF}"/>
                </a:ext>
              </a:extLst>
            </p:cNvPr>
            <p:cNvSpPr txBox="1"/>
            <p:nvPr/>
          </p:nvSpPr>
          <p:spPr>
            <a:xfrm>
              <a:off x="1494512" y="3216427"/>
              <a:ext cx="1701838" cy="338554"/>
            </a:xfrm>
            <a:prstGeom prst="rect">
              <a:avLst/>
            </a:prstGeom>
            <a:noFill/>
          </p:spPr>
          <p:txBody>
            <a:bodyPr wrap="square" rtlCol="0">
              <a:spAutoFit/>
            </a:bodyPr>
            <a:lstStyle/>
            <a:p>
              <a:r>
                <a:rPr lang="en-US" sz="1600" dirty="0">
                  <a:solidFill>
                    <a:schemeClr val="bg1"/>
                  </a:solidFill>
                  <a:highlight>
                    <a:srgbClr val="FFFF00"/>
                  </a:highlight>
                </a:rPr>
                <a:t>4.Assign Id</a:t>
              </a:r>
            </a:p>
          </p:txBody>
        </p:sp>
        <p:sp>
          <p:nvSpPr>
            <p:cNvPr id="50" name="TextBox 49">
              <a:extLst>
                <a:ext uri="{FF2B5EF4-FFF2-40B4-BE49-F238E27FC236}">
                  <a16:creationId xmlns:a16="http://schemas.microsoft.com/office/drawing/2014/main" id="{578E502E-C441-974A-490E-38A00BA0E40D}"/>
                </a:ext>
              </a:extLst>
            </p:cNvPr>
            <p:cNvSpPr txBox="1"/>
            <p:nvPr/>
          </p:nvSpPr>
          <p:spPr>
            <a:xfrm rot="21111443">
              <a:off x="4038038" y="2008924"/>
              <a:ext cx="3701267" cy="338554"/>
            </a:xfrm>
            <a:prstGeom prst="rect">
              <a:avLst/>
            </a:prstGeom>
            <a:noFill/>
          </p:spPr>
          <p:txBody>
            <a:bodyPr wrap="square" rtlCol="0">
              <a:spAutoFit/>
            </a:bodyPr>
            <a:lstStyle/>
            <a:p>
              <a:r>
                <a:rPr lang="en-US" sz="1600" dirty="0">
                  <a:solidFill>
                    <a:schemeClr val="bg1"/>
                  </a:solidFill>
                  <a:highlight>
                    <a:srgbClr val="FFFF00"/>
                  </a:highlight>
                </a:rPr>
                <a:t>8.Interchange Student Data for Academics</a:t>
              </a:r>
            </a:p>
          </p:txBody>
        </p:sp>
        <p:cxnSp>
          <p:nvCxnSpPr>
            <p:cNvPr id="52" name="Straight Arrow Connector 51">
              <a:extLst>
                <a:ext uri="{FF2B5EF4-FFF2-40B4-BE49-F238E27FC236}">
                  <a16:creationId xmlns:a16="http://schemas.microsoft.com/office/drawing/2014/main" id="{5201948A-C432-CB8B-B7A3-4D009641105F}"/>
                </a:ext>
              </a:extLst>
            </p:cNvPr>
            <p:cNvCxnSpPr>
              <a:cxnSpLocks/>
              <a:stCxn id="17" idx="7"/>
              <a:endCxn id="18" idx="2"/>
            </p:cNvCxnSpPr>
            <p:nvPr/>
          </p:nvCxnSpPr>
          <p:spPr>
            <a:xfrm flipV="1">
              <a:off x="3723106" y="1527742"/>
              <a:ext cx="4709386" cy="731352"/>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55" name="TextBox 54">
              <a:extLst>
                <a:ext uri="{FF2B5EF4-FFF2-40B4-BE49-F238E27FC236}">
                  <a16:creationId xmlns:a16="http://schemas.microsoft.com/office/drawing/2014/main" id="{3F442027-F1FA-3F19-C21E-60EEB947E13F}"/>
                </a:ext>
              </a:extLst>
            </p:cNvPr>
            <p:cNvSpPr txBox="1"/>
            <p:nvPr/>
          </p:nvSpPr>
          <p:spPr>
            <a:xfrm rot="21111443">
              <a:off x="237182" y="1366130"/>
              <a:ext cx="3701267" cy="338554"/>
            </a:xfrm>
            <a:prstGeom prst="rect">
              <a:avLst/>
            </a:prstGeom>
            <a:noFill/>
          </p:spPr>
          <p:txBody>
            <a:bodyPr wrap="square" rtlCol="0">
              <a:spAutoFit/>
            </a:bodyPr>
            <a:lstStyle/>
            <a:p>
              <a:r>
                <a:rPr lang="en-US" sz="1600" dirty="0">
                  <a:solidFill>
                    <a:schemeClr val="bg1"/>
                  </a:solidFill>
                  <a:highlight>
                    <a:srgbClr val="FFFF00"/>
                  </a:highlight>
                </a:rPr>
                <a:t>18.Send Student Result/progress</a:t>
              </a:r>
            </a:p>
          </p:txBody>
        </p:sp>
        <p:sp>
          <p:nvSpPr>
            <p:cNvPr id="56" name="TextBox 55">
              <a:extLst>
                <a:ext uri="{FF2B5EF4-FFF2-40B4-BE49-F238E27FC236}">
                  <a16:creationId xmlns:a16="http://schemas.microsoft.com/office/drawing/2014/main" id="{7A169140-BE36-D8AF-31E1-DC90247943B3}"/>
                </a:ext>
              </a:extLst>
            </p:cNvPr>
            <p:cNvSpPr txBox="1"/>
            <p:nvPr/>
          </p:nvSpPr>
          <p:spPr>
            <a:xfrm rot="19294592">
              <a:off x="3638158" y="842736"/>
              <a:ext cx="1270606" cy="338554"/>
            </a:xfrm>
            <a:prstGeom prst="rect">
              <a:avLst/>
            </a:prstGeom>
            <a:noFill/>
          </p:spPr>
          <p:txBody>
            <a:bodyPr wrap="square" rtlCol="0">
              <a:spAutoFit/>
            </a:bodyPr>
            <a:lstStyle/>
            <a:p>
              <a:r>
                <a:rPr lang="en-US" sz="1600" dirty="0">
                  <a:solidFill>
                    <a:schemeClr val="bg1"/>
                  </a:solidFill>
                  <a:highlight>
                    <a:srgbClr val="FFFF00"/>
                  </a:highlight>
                </a:rPr>
                <a:t>3.Store Data</a:t>
              </a:r>
            </a:p>
          </p:txBody>
        </p:sp>
        <p:sp>
          <p:nvSpPr>
            <p:cNvPr id="58" name="TextBox 57">
              <a:extLst>
                <a:ext uri="{FF2B5EF4-FFF2-40B4-BE49-F238E27FC236}">
                  <a16:creationId xmlns:a16="http://schemas.microsoft.com/office/drawing/2014/main" id="{F1633DA5-E56B-D5EA-8579-C1F6F74D33D8}"/>
                </a:ext>
              </a:extLst>
            </p:cNvPr>
            <p:cNvSpPr txBox="1"/>
            <p:nvPr/>
          </p:nvSpPr>
          <p:spPr>
            <a:xfrm rot="441985">
              <a:off x="7648753" y="323024"/>
              <a:ext cx="1270606" cy="338554"/>
            </a:xfrm>
            <a:prstGeom prst="rect">
              <a:avLst/>
            </a:prstGeom>
            <a:noFill/>
          </p:spPr>
          <p:txBody>
            <a:bodyPr wrap="square" rtlCol="0">
              <a:spAutoFit/>
            </a:bodyPr>
            <a:lstStyle/>
            <a:p>
              <a:r>
                <a:rPr lang="en-US" sz="1600" dirty="0">
                  <a:solidFill>
                    <a:schemeClr val="bg1"/>
                  </a:solidFill>
                  <a:highlight>
                    <a:srgbClr val="FFFF00"/>
                  </a:highlight>
                </a:rPr>
                <a:t>Store Data</a:t>
              </a:r>
            </a:p>
          </p:txBody>
        </p:sp>
        <p:sp>
          <p:nvSpPr>
            <p:cNvPr id="60" name="TextBox 59">
              <a:extLst>
                <a:ext uri="{FF2B5EF4-FFF2-40B4-BE49-F238E27FC236}">
                  <a16:creationId xmlns:a16="http://schemas.microsoft.com/office/drawing/2014/main" id="{8346B9E9-5B43-5D24-D9D3-2485244EDAF6}"/>
                </a:ext>
              </a:extLst>
            </p:cNvPr>
            <p:cNvSpPr txBox="1"/>
            <p:nvPr/>
          </p:nvSpPr>
          <p:spPr>
            <a:xfrm rot="1001091">
              <a:off x="6239243" y="628186"/>
              <a:ext cx="1485151" cy="369332"/>
            </a:xfrm>
            <a:prstGeom prst="rect">
              <a:avLst/>
            </a:prstGeom>
            <a:noFill/>
          </p:spPr>
          <p:txBody>
            <a:bodyPr wrap="square">
              <a:spAutoFit/>
            </a:bodyPr>
            <a:lstStyle/>
            <a:p>
              <a:r>
                <a:rPr lang="en-US" dirty="0">
                  <a:solidFill>
                    <a:schemeClr val="bg1"/>
                  </a:solidFill>
                  <a:highlight>
                    <a:srgbClr val="FFFF00"/>
                  </a:highlight>
                </a:rPr>
                <a:t>7.Give Data</a:t>
              </a:r>
              <a:endParaRPr lang="en-US" sz="1800" dirty="0">
                <a:solidFill>
                  <a:schemeClr val="bg1"/>
                </a:solidFill>
                <a:highlight>
                  <a:srgbClr val="FFFF00"/>
                </a:highlight>
              </a:endParaRPr>
            </a:p>
          </p:txBody>
        </p:sp>
        <p:cxnSp>
          <p:nvCxnSpPr>
            <p:cNvPr id="64" name="Straight Arrow Connector 63">
              <a:extLst>
                <a:ext uri="{FF2B5EF4-FFF2-40B4-BE49-F238E27FC236}">
                  <a16:creationId xmlns:a16="http://schemas.microsoft.com/office/drawing/2014/main" id="{625DC05B-5CCA-AC88-486B-0518C4B7A40A}"/>
                </a:ext>
              </a:extLst>
            </p:cNvPr>
            <p:cNvCxnSpPr>
              <a:cxnSpLocks/>
              <a:endCxn id="22" idx="1"/>
            </p:cNvCxnSpPr>
            <p:nvPr/>
          </p:nvCxnSpPr>
          <p:spPr>
            <a:xfrm>
              <a:off x="3856482" y="2867839"/>
              <a:ext cx="1888341" cy="643198"/>
            </a:xfrm>
            <a:prstGeom prst="straightConnector1">
              <a:avLst/>
            </a:prstGeom>
            <a:ln w="28575">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67" name="Straight Arrow Connector 66">
              <a:extLst>
                <a:ext uri="{FF2B5EF4-FFF2-40B4-BE49-F238E27FC236}">
                  <a16:creationId xmlns:a16="http://schemas.microsoft.com/office/drawing/2014/main" id="{5A78D4CB-83C9-3A39-5D52-A0168116E052}"/>
                </a:ext>
              </a:extLst>
            </p:cNvPr>
            <p:cNvCxnSpPr>
              <a:cxnSpLocks/>
            </p:cNvCxnSpPr>
            <p:nvPr/>
          </p:nvCxnSpPr>
          <p:spPr>
            <a:xfrm flipV="1">
              <a:off x="6900275" y="1742838"/>
              <a:ext cx="1530691" cy="1650721"/>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71" name="Straight Arrow Connector 70">
              <a:extLst>
                <a:ext uri="{FF2B5EF4-FFF2-40B4-BE49-F238E27FC236}">
                  <a16:creationId xmlns:a16="http://schemas.microsoft.com/office/drawing/2014/main" id="{83E5788D-7499-035D-06D1-CF113B643127}"/>
                </a:ext>
              </a:extLst>
            </p:cNvPr>
            <p:cNvCxnSpPr>
              <a:cxnSpLocks/>
            </p:cNvCxnSpPr>
            <p:nvPr/>
          </p:nvCxnSpPr>
          <p:spPr>
            <a:xfrm flipH="1">
              <a:off x="4178872" y="3749303"/>
              <a:ext cx="1518070" cy="1445655"/>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74" name="Straight Arrow Connector 73">
              <a:extLst>
                <a:ext uri="{FF2B5EF4-FFF2-40B4-BE49-F238E27FC236}">
                  <a16:creationId xmlns:a16="http://schemas.microsoft.com/office/drawing/2014/main" id="{76B840D2-D0CD-D039-4514-33531B71932E}"/>
                </a:ext>
              </a:extLst>
            </p:cNvPr>
            <p:cNvCxnSpPr>
              <a:cxnSpLocks/>
            </p:cNvCxnSpPr>
            <p:nvPr/>
          </p:nvCxnSpPr>
          <p:spPr>
            <a:xfrm>
              <a:off x="6940750" y="3710120"/>
              <a:ext cx="3784607" cy="997114"/>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76" name="TextBox 75">
              <a:extLst>
                <a:ext uri="{FF2B5EF4-FFF2-40B4-BE49-F238E27FC236}">
                  <a16:creationId xmlns:a16="http://schemas.microsoft.com/office/drawing/2014/main" id="{E26034A8-C41D-0160-5436-F60F87319627}"/>
                </a:ext>
              </a:extLst>
            </p:cNvPr>
            <p:cNvSpPr txBox="1"/>
            <p:nvPr/>
          </p:nvSpPr>
          <p:spPr>
            <a:xfrm rot="18741512">
              <a:off x="6374663" y="2183423"/>
              <a:ext cx="2578174" cy="307777"/>
            </a:xfrm>
            <a:prstGeom prst="rect">
              <a:avLst/>
            </a:prstGeom>
            <a:noFill/>
          </p:spPr>
          <p:txBody>
            <a:bodyPr wrap="square" rtlCol="0">
              <a:spAutoFit/>
            </a:bodyPr>
            <a:lstStyle/>
            <a:p>
              <a:r>
                <a:rPr lang="en-US" sz="1400" dirty="0">
                  <a:solidFill>
                    <a:schemeClr val="bg1"/>
                  </a:solidFill>
                  <a:highlight>
                    <a:srgbClr val="FFFF00"/>
                  </a:highlight>
                </a:rPr>
                <a:t>10.Manage Academics Report</a:t>
              </a:r>
            </a:p>
          </p:txBody>
        </p:sp>
        <p:sp>
          <p:nvSpPr>
            <p:cNvPr id="79" name="TextBox 78">
              <a:extLst>
                <a:ext uri="{FF2B5EF4-FFF2-40B4-BE49-F238E27FC236}">
                  <a16:creationId xmlns:a16="http://schemas.microsoft.com/office/drawing/2014/main" id="{B8E38DF5-75F8-4A4B-24D0-A76DA361EACA}"/>
                </a:ext>
              </a:extLst>
            </p:cNvPr>
            <p:cNvSpPr txBox="1"/>
            <p:nvPr/>
          </p:nvSpPr>
          <p:spPr>
            <a:xfrm>
              <a:off x="9221965" y="2611968"/>
              <a:ext cx="1275071" cy="584775"/>
            </a:xfrm>
            <a:prstGeom prst="rect">
              <a:avLst/>
            </a:prstGeom>
            <a:noFill/>
          </p:spPr>
          <p:txBody>
            <a:bodyPr wrap="square" rtlCol="0">
              <a:spAutoFit/>
            </a:bodyPr>
            <a:lstStyle/>
            <a:p>
              <a:r>
                <a:rPr lang="en-US" sz="1600" dirty="0">
                  <a:solidFill>
                    <a:schemeClr val="bg1"/>
                  </a:solidFill>
                  <a:highlight>
                    <a:srgbClr val="FFFF00"/>
                  </a:highlight>
                </a:rPr>
                <a:t>16.Course Information</a:t>
              </a:r>
            </a:p>
          </p:txBody>
        </p:sp>
        <p:sp>
          <p:nvSpPr>
            <p:cNvPr id="80" name="TextBox 79">
              <a:extLst>
                <a:ext uri="{FF2B5EF4-FFF2-40B4-BE49-F238E27FC236}">
                  <a16:creationId xmlns:a16="http://schemas.microsoft.com/office/drawing/2014/main" id="{BBBB3178-3195-DDA6-5365-A77CB3C812A1}"/>
                </a:ext>
              </a:extLst>
            </p:cNvPr>
            <p:cNvSpPr txBox="1"/>
            <p:nvPr/>
          </p:nvSpPr>
          <p:spPr>
            <a:xfrm rot="19046546">
              <a:off x="3934192" y="3873331"/>
              <a:ext cx="2007429" cy="584775"/>
            </a:xfrm>
            <a:prstGeom prst="rect">
              <a:avLst/>
            </a:prstGeom>
            <a:noFill/>
          </p:spPr>
          <p:txBody>
            <a:bodyPr wrap="square" rtlCol="0">
              <a:spAutoFit/>
            </a:bodyPr>
            <a:lstStyle/>
            <a:p>
              <a:r>
                <a:rPr lang="en-US" sz="1600" dirty="0">
                  <a:solidFill>
                    <a:schemeClr val="bg1"/>
                  </a:solidFill>
                  <a:highlight>
                    <a:srgbClr val="FFFF00"/>
                  </a:highlight>
                </a:rPr>
                <a:t>12.Manage Course Record</a:t>
              </a:r>
            </a:p>
          </p:txBody>
        </p:sp>
        <p:sp>
          <p:nvSpPr>
            <p:cNvPr id="81" name="TextBox 80">
              <a:extLst>
                <a:ext uri="{FF2B5EF4-FFF2-40B4-BE49-F238E27FC236}">
                  <a16:creationId xmlns:a16="http://schemas.microsoft.com/office/drawing/2014/main" id="{30AFF41F-94F6-7DDC-B398-3C9D1F124637}"/>
                </a:ext>
              </a:extLst>
            </p:cNvPr>
            <p:cNvSpPr txBox="1"/>
            <p:nvPr/>
          </p:nvSpPr>
          <p:spPr>
            <a:xfrm rot="918817">
              <a:off x="7379723" y="3742280"/>
              <a:ext cx="2447321" cy="338554"/>
            </a:xfrm>
            <a:prstGeom prst="rect">
              <a:avLst/>
            </a:prstGeom>
            <a:noFill/>
          </p:spPr>
          <p:txBody>
            <a:bodyPr wrap="square" rtlCol="0">
              <a:spAutoFit/>
            </a:bodyPr>
            <a:lstStyle/>
            <a:p>
              <a:r>
                <a:rPr lang="en-US" sz="1600" dirty="0">
                  <a:solidFill>
                    <a:schemeClr val="bg1"/>
                  </a:solidFill>
                  <a:highlight>
                    <a:srgbClr val="FFFF00"/>
                  </a:highlight>
                </a:rPr>
                <a:t>11 Manage Faculty Record</a:t>
              </a:r>
            </a:p>
          </p:txBody>
        </p:sp>
        <p:sp>
          <p:nvSpPr>
            <p:cNvPr id="82" name="TextBox 81">
              <a:extLst>
                <a:ext uri="{FF2B5EF4-FFF2-40B4-BE49-F238E27FC236}">
                  <a16:creationId xmlns:a16="http://schemas.microsoft.com/office/drawing/2014/main" id="{281BD0E2-8927-17DB-50E5-5335DF0486C5}"/>
                </a:ext>
              </a:extLst>
            </p:cNvPr>
            <p:cNvSpPr txBox="1"/>
            <p:nvPr/>
          </p:nvSpPr>
          <p:spPr>
            <a:xfrm rot="1119622">
              <a:off x="4045713" y="2970292"/>
              <a:ext cx="2007429" cy="584775"/>
            </a:xfrm>
            <a:prstGeom prst="rect">
              <a:avLst/>
            </a:prstGeom>
            <a:noFill/>
          </p:spPr>
          <p:txBody>
            <a:bodyPr wrap="square" rtlCol="0">
              <a:spAutoFit/>
            </a:bodyPr>
            <a:lstStyle/>
            <a:p>
              <a:r>
                <a:rPr lang="en-US" sz="1600" dirty="0">
                  <a:solidFill>
                    <a:schemeClr val="bg1"/>
                  </a:solidFill>
                  <a:highlight>
                    <a:srgbClr val="FFFF00"/>
                  </a:highlight>
                </a:rPr>
                <a:t>9.Manage student Record</a:t>
              </a:r>
            </a:p>
          </p:txBody>
        </p:sp>
        <p:sp>
          <p:nvSpPr>
            <p:cNvPr id="83" name="TextBox 82">
              <a:extLst>
                <a:ext uri="{FF2B5EF4-FFF2-40B4-BE49-F238E27FC236}">
                  <a16:creationId xmlns:a16="http://schemas.microsoft.com/office/drawing/2014/main" id="{EFA9E7AE-4830-8BF1-2773-6ECA41EDD1CF}"/>
                </a:ext>
              </a:extLst>
            </p:cNvPr>
            <p:cNvSpPr txBox="1"/>
            <p:nvPr/>
          </p:nvSpPr>
          <p:spPr>
            <a:xfrm>
              <a:off x="7870688" y="2401633"/>
              <a:ext cx="1275071" cy="830997"/>
            </a:xfrm>
            <a:prstGeom prst="rect">
              <a:avLst/>
            </a:prstGeom>
            <a:noFill/>
          </p:spPr>
          <p:txBody>
            <a:bodyPr wrap="square" rtlCol="0">
              <a:spAutoFit/>
            </a:bodyPr>
            <a:lstStyle/>
            <a:p>
              <a:r>
                <a:rPr lang="en-US" sz="1600" dirty="0">
                  <a:solidFill>
                    <a:schemeClr val="bg1"/>
                  </a:solidFill>
                  <a:highlight>
                    <a:srgbClr val="FFFF00"/>
                  </a:highlight>
                </a:rPr>
                <a:t>17.submit student Grade</a:t>
              </a:r>
            </a:p>
          </p:txBody>
        </p:sp>
        <p:sp>
          <p:nvSpPr>
            <p:cNvPr id="85" name="TextBox 84">
              <a:extLst>
                <a:ext uri="{FF2B5EF4-FFF2-40B4-BE49-F238E27FC236}">
                  <a16:creationId xmlns:a16="http://schemas.microsoft.com/office/drawing/2014/main" id="{33AB9EF2-46A2-1905-6692-33910CB1B578}"/>
                </a:ext>
              </a:extLst>
            </p:cNvPr>
            <p:cNvSpPr txBox="1"/>
            <p:nvPr/>
          </p:nvSpPr>
          <p:spPr>
            <a:xfrm>
              <a:off x="4683521" y="5412607"/>
              <a:ext cx="1648193" cy="338554"/>
            </a:xfrm>
            <a:prstGeom prst="rect">
              <a:avLst/>
            </a:prstGeom>
            <a:noFill/>
          </p:spPr>
          <p:txBody>
            <a:bodyPr wrap="square" rtlCol="0">
              <a:spAutoFit/>
            </a:bodyPr>
            <a:lstStyle/>
            <a:p>
              <a:r>
                <a:rPr lang="en-US" sz="1600" dirty="0">
                  <a:solidFill>
                    <a:schemeClr val="bg1"/>
                  </a:solidFill>
                  <a:highlight>
                    <a:srgbClr val="FFFF00"/>
                  </a:highlight>
                </a:rPr>
                <a:t>13.Give Details</a:t>
              </a:r>
            </a:p>
          </p:txBody>
        </p:sp>
        <p:sp>
          <p:nvSpPr>
            <p:cNvPr id="88" name="TextBox 87">
              <a:extLst>
                <a:ext uri="{FF2B5EF4-FFF2-40B4-BE49-F238E27FC236}">
                  <a16:creationId xmlns:a16="http://schemas.microsoft.com/office/drawing/2014/main" id="{9699782E-F266-5B08-D641-155461264930}"/>
                </a:ext>
              </a:extLst>
            </p:cNvPr>
            <p:cNvSpPr txBox="1"/>
            <p:nvPr/>
          </p:nvSpPr>
          <p:spPr>
            <a:xfrm>
              <a:off x="4695095" y="5789322"/>
              <a:ext cx="2024085" cy="830997"/>
            </a:xfrm>
            <a:prstGeom prst="rect">
              <a:avLst/>
            </a:prstGeom>
            <a:noFill/>
          </p:spPr>
          <p:txBody>
            <a:bodyPr wrap="square" rtlCol="0">
              <a:spAutoFit/>
            </a:bodyPr>
            <a:lstStyle/>
            <a:p>
              <a:r>
                <a:rPr lang="en-US" sz="1600" dirty="0">
                  <a:solidFill>
                    <a:schemeClr val="bg1"/>
                  </a:solidFill>
                  <a:highlight>
                    <a:srgbClr val="FFFF00"/>
                  </a:highlight>
                </a:rPr>
                <a:t> 14.Assign course/Access for manage course</a:t>
              </a:r>
            </a:p>
          </p:txBody>
        </p:sp>
        <p:sp>
          <p:nvSpPr>
            <p:cNvPr id="98" name="TextBox 97">
              <a:extLst>
                <a:ext uri="{FF2B5EF4-FFF2-40B4-BE49-F238E27FC236}">
                  <a16:creationId xmlns:a16="http://schemas.microsoft.com/office/drawing/2014/main" id="{23433B17-4B4A-5276-4229-77938E740A4B}"/>
                </a:ext>
              </a:extLst>
            </p:cNvPr>
            <p:cNvSpPr txBox="1"/>
            <p:nvPr/>
          </p:nvSpPr>
          <p:spPr>
            <a:xfrm>
              <a:off x="1053268" y="5243330"/>
              <a:ext cx="1648193" cy="338554"/>
            </a:xfrm>
            <a:prstGeom prst="rect">
              <a:avLst/>
            </a:prstGeom>
            <a:noFill/>
          </p:spPr>
          <p:txBody>
            <a:bodyPr wrap="square" rtlCol="0">
              <a:spAutoFit/>
            </a:bodyPr>
            <a:lstStyle/>
            <a:p>
              <a:r>
                <a:rPr lang="en-US" sz="1600" dirty="0">
                  <a:solidFill>
                    <a:schemeClr val="bg1"/>
                  </a:solidFill>
                  <a:highlight>
                    <a:srgbClr val="FFFF00"/>
                  </a:highlight>
                </a:rPr>
                <a:t> 15.Store Data</a:t>
              </a:r>
            </a:p>
          </p:txBody>
        </p:sp>
        <p:sp>
          <p:nvSpPr>
            <p:cNvPr id="99" name="TextBox 98">
              <a:extLst>
                <a:ext uri="{FF2B5EF4-FFF2-40B4-BE49-F238E27FC236}">
                  <a16:creationId xmlns:a16="http://schemas.microsoft.com/office/drawing/2014/main" id="{2AF5881C-FB35-6573-F1D3-8F89B2D029EC}"/>
                </a:ext>
              </a:extLst>
            </p:cNvPr>
            <p:cNvSpPr txBox="1"/>
            <p:nvPr/>
          </p:nvSpPr>
          <p:spPr>
            <a:xfrm rot="20718917">
              <a:off x="7992509" y="4933147"/>
              <a:ext cx="2254724" cy="338554"/>
            </a:xfrm>
            <a:prstGeom prst="rect">
              <a:avLst/>
            </a:prstGeom>
            <a:noFill/>
          </p:spPr>
          <p:txBody>
            <a:bodyPr wrap="square" rtlCol="0">
              <a:spAutoFit/>
            </a:bodyPr>
            <a:lstStyle/>
            <a:p>
              <a:r>
                <a:rPr lang="en-US" sz="1600" dirty="0">
                  <a:solidFill>
                    <a:schemeClr val="bg1"/>
                  </a:solidFill>
                  <a:highlight>
                    <a:srgbClr val="FFFF00"/>
                  </a:highlight>
                </a:rPr>
                <a:t>19.Faculty </a:t>
              </a:r>
              <a:r>
                <a:rPr lang="en-US" sz="1600" dirty="0" err="1">
                  <a:solidFill>
                    <a:schemeClr val="bg1"/>
                  </a:solidFill>
                  <a:highlight>
                    <a:srgbClr val="FFFF00"/>
                  </a:highlight>
                </a:rPr>
                <a:t>Attendence</a:t>
              </a:r>
              <a:endParaRPr lang="en-US" sz="1600" dirty="0">
                <a:solidFill>
                  <a:schemeClr val="bg1"/>
                </a:solidFill>
                <a:highlight>
                  <a:srgbClr val="FFFF00"/>
                </a:highlight>
              </a:endParaRPr>
            </a:p>
          </p:txBody>
        </p:sp>
        <p:cxnSp>
          <p:nvCxnSpPr>
            <p:cNvPr id="101" name="Straight Arrow Connector 100">
              <a:extLst>
                <a:ext uri="{FF2B5EF4-FFF2-40B4-BE49-F238E27FC236}">
                  <a16:creationId xmlns:a16="http://schemas.microsoft.com/office/drawing/2014/main" id="{7FB287B8-E5F7-20F8-D3C4-EDBF8F0C333D}"/>
                </a:ext>
              </a:extLst>
            </p:cNvPr>
            <p:cNvCxnSpPr>
              <a:cxnSpLocks/>
            </p:cNvCxnSpPr>
            <p:nvPr/>
          </p:nvCxnSpPr>
          <p:spPr>
            <a:xfrm flipH="1">
              <a:off x="7378463" y="5118392"/>
              <a:ext cx="3403419" cy="863823"/>
            </a:xfrm>
            <a:prstGeom prst="straightConnector1">
              <a:avLst/>
            </a:prstGeom>
            <a:ln w="19050">
              <a:solidFill>
                <a:srgbClr val="FFFF00"/>
              </a:solidFill>
              <a:tailEnd type="triangle"/>
            </a:ln>
          </p:spPr>
          <p:style>
            <a:lnRef idx="1">
              <a:schemeClr val="accent5"/>
            </a:lnRef>
            <a:fillRef idx="0">
              <a:schemeClr val="accent5"/>
            </a:fillRef>
            <a:effectRef idx="0">
              <a:schemeClr val="accent5"/>
            </a:effectRef>
            <a:fontRef idx="minor">
              <a:schemeClr val="tx1"/>
            </a:fontRef>
          </p:style>
        </p:cxnSp>
        <p:sp>
          <p:nvSpPr>
            <p:cNvPr id="104" name="TextBox 103">
              <a:extLst>
                <a:ext uri="{FF2B5EF4-FFF2-40B4-BE49-F238E27FC236}">
                  <a16:creationId xmlns:a16="http://schemas.microsoft.com/office/drawing/2014/main" id="{485267CF-D2FA-C1F9-F471-47B0CCD6A36F}"/>
                </a:ext>
              </a:extLst>
            </p:cNvPr>
            <p:cNvSpPr txBox="1"/>
            <p:nvPr/>
          </p:nvSpPr>
          <p:spPr>
            <a:xfrm rot="20718917">
              <a:off x="8375235" y="5198129"/>
              <a:ext cx="2676373" cy="338554"/>
            </a:xfrm>
            <a:prstGeom prst="rect">
              <a:avLst/>
            </a:prstGeom>
            <a:noFill/>
          </p:spPr>
          <p:txBody>
            <a:bodyPr wrap="square" rtlCol="0">
              <a:spAutoFit/>
            </a:bodyPr>
            <a:lstStyle/>
            <a:p>
              <a:r>
                <a:rPr lang="en-US" sz="1600" dirty="0">
                  <a:solidFill>
                    <a:schemeClr val="bg1"/>
                  </a:solidFill>
                  <a:highlight>
                    <a:srgbClr val="FFFF00"/>
                  </a:highlight>
                </a:rPr>
                <a:t>20.Generate Report pay salary</a:t>
              </a:r>
            </a:p>
          </p:txBody>
        </p:sp>
        <p:sp>
          <p:nvSpPr>
            <p:cNvPr id="105" name="TextBox 104">
              <a:extLst>
                <a:ext uri="{FF2B5EF4-FFF2-40B4-BE49-F238E27FC236}">
                  <a16:creationId xmlns:a16="http://schemas.microsoft.com/office/drawing/2014/main" id="{405C6798-3850-3359-87F5-0E3149CADC91}"/>
                </a:ext>
              </a:extLst>
            </p:cNvPr>
            <p:cNvSpPr txBox="1"/>
            <p:nvPr/>
          </p:nvSpPr>
          <p:spPr>
            <a:xfrm rot="20718917">
              <a:off x="10489099" y="5853721"/>
              <a:ext cx="1648193" cy="338554"/>
            </a:xfrm>
            <a:prstGeom prst="rect">
              <a:avLst/>
            </a:prstGeom>
            <a:noFill/>
          </p:spPr>
          <p:txBody>
            <a:bodyPr wrap="square" rtlCol="0">
              <a:spAutoFit/>
            </a:bodyPr>
            <a:lstStyle/>
            <a:p>
              <a:r>
                <a:rPr lang="en-US" sz="1600" dirty="0">
                  <a:solidFill>
                    <a:schemeClr val="bg1"/>
                  </a:solidFill>
                  <a:highlight>
                    <a:srgbClr val="FFFF00"/>
                  </a:highlight>
                </a:rPr>
                <a:t>21.Store data</a:t>
              </a:r>
            </a:p>
          </p:txBody>
        </p:sp>
      </p:grpSp>
      <p:cxnSp>
        <p:nvCxnSpPr>
          <p:cNvPr id="33" name="Straight Arrow Connector 32">
            <a:extLst>
              <a:ext uri="{FF2B5EF4-FFF2-40B4-BE49-F238E27FC236}">
                <a16:creationId xmlns:a16="http://schemas.microsoft.com/office/drawing/2014/main" id="{05E1E621-2A20-B64E-75ED-7E6544881664}"/>
              </a:ext>
            </a:extLst>
          </p:cNvPr>
          <p:cNvCxnSpPr/>
          <p:nvPr/>
        </p:nvCxnSpPr>
        <p:spPr>
          <a:xfrm>
            <a:off x="4589804" y="6037296"/>
            <a:ext cx="1762941" cy="9864"/>
          </a:xfrm>
          <a:prstGeom prst="straightConnector1">
            <a:avLst/>
          </a:prstGeom>
          <a:ln w="28575">
            <a:headEnd type="triangl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6335968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0D1457-CE26-D42B-7D3A-21849D915E0B}"/>
              </a:ext>
            </a:extLst>
          </p:cNvPr>
          <p:cNvSpPr txBox="1"/>
          <p:nvPr/>
        </p:nvSpPr>
        <p:spPr>
          <a:xfrm>
            <a:off x="276726" y="647919"/>
            <a:ext cx="6097604" cy="1015663"/>
          </a:xfrm>
          <a:prstGeom prst="rect">
            <a:avLst/>
          </a:prstGeom>
          <a:noFill/>
        </p:spPr>
        <p:txBody>
          <a:bodyPr wrap="square">
            <a:spAutoFit/>
          </a:bodyPr>
          <a:lstStyle/>
          <a:p>
            <a:r>
              <a:rPr lang="en-US" sz="6000" b="1" dirty="0">
                <a:highlight>
                  <a:srgbClr val="000000"/>
                </a:highlight>
              </a:rPr>
              <a:t>UML Diagrams</a:t>
            </a:r>
          </a:p>
        </p:txBody>
      </p:sp>
      <p:sp>
        <p:nvSpPr>
          <p:cNvPr id="5" name="TextBox 4">
            <a:extLst>
              <a:ext uri="{FF2B5EF4-FFF2-40B4-BE49-F238E27FC236}">
                <a16:creationId xmlns:a16="http://schemas.microsoft.com/office/drawing/2014/main" id="{4213FE74-7EF3-B174-02D9-51D7FDE92381}"/>
              </a:ext>
            </a:extLst>
          </p:cNvPr>
          <p:cNvSpPr txBox="1"/>
          <p:nvPr/>
        </p:nvSpPr>
        <p:spPr>
          <a:xfrm>
            <a:off x="276726" y="2038746"/>
            <a:ext cx="6937409" cy="4401205"/>
          </a:xfrm>
          <a:prstGeom prst="rect">
            <a:avLst/>
          </a:prstGeom>
          <a:noFill/>
        </p:spPr>
        <p:txBody>
          <a:bodyPr wrap="square">
            <a:spAutoFit/>
          </a:bodyPr>
          <a:lstStyle/>
          <a:p>
            <a:pPr marL="342900" indent="-342900">
              <a:buFont typeface="Arial" panose="020B0604020202020204" pitchFamily="34" charset="0"/>
              <a:buChar char="•"/>
            </a:pPr>
            <a:r>
              <a:rPr lang="en-IN" sz="2800" dirty="0"/>
              <a:t>Class Diagram</a:t>
            </a:r>
          </a:p>
          <a:p>
            <a:pPr marL="342900" indent="-342900">
              <a:buFont typeface="Arial" panose="020B0604020202020204" pitchFamily="34" charset="0"/>
              <a:buChar char="•"/>
            </a:pPr>
            <a:r>
              <a:rPr lang="en-IN" sz="2800" dirty="0"/>
              <a:t>Activity Diagram</a:t>
            </a:r>
          </a:p>
          <a:p>
            <a:pPr marL="342900" indent="-342900">
              <a:buFont typeface="Arial" panose="020B0604020202020204" pitchFamily="34" charset="0"/>
              <a:buChar char="•"/>
            </a:pPr>
            <a:r>
              <a:rPr lang="en-IN" sz="2800" dirty="0"/>
              <a:t>Sequence Diagram</a:t>
            </a:r>
          </a:p>
          <a:p>
            <a:pPr marL="342900" indent="-342900">
              <a:buFont typeface="Arial" panose="020B0604020202020204" pitchFamily="34" charset="0"/>
              <a:buChar char="•"/>
            </a:pPr>
            <a:r>
              <a:rPr lang="en-IN" sz="2800" dirty="0"/>
              <a:t>Use Case Diagram</a:t>
            </a:r>
          </a:p>
          <a:p>
            <a:pPr marL="342900" indent="-342900">
              <a:buFont typeface="Arial" panose="020B0604020202020204" pitchFamily="34" charset="0"/>
              <a:buChar char="•"/>
            </a:pPr>
            <a:r>
              <a:rPr lang="en-IN" sz="2800" dirty="0"/>
              <a:t>State Transition Diagram</a:t>
            </a:r>
          </a:p>
          <a:p>
            <a:pPr marL="342900" indent="-342900">
              <a:buFont typeface="Arial" panose="020B0604020202020204" pitchFamily="34" charset="0"/>
              <a:buChar char="•"/>
            </a:pPr>
            <a:r>
              <a:rPr lang="en-IN" sz="2800" dirty="0"/>
              <a:t>Component Diagram</a:t>
            </a:r>
          </a:p>
          <a:p>
            <a:pPr marL="342900" indent="-342900">
              <a:buFont typeface="Arial" panose="020B0604020202020204" pitchFamily="34" charset="0"/>
              <a:buChar char="•"/>
            </a:pPr>
            <a:r>
              <a:rPr lang="en-IN" sz="2800" dirty="0"/>
              <a:t>Deployment Diagram</a:t>
            </a:r>
          </a:p>
          <a:p>
            <a:pPr marL="342900" indent="-342900">
              <a:buFont typeface="Arial" panose="020B0604020202020204" pitchFamily="34" charset="0"/>
              <a:buChar char="•"/>
            </a:pPr>
            <a:endParaRPr lang="en-IN" sz="2800" dirty="0"/>
          </a:p>
          <a:p>
            <a:pPr marL="342900" indent="-342900">
              <a:buFont typeface="Arial" panose="020B0604020202020204" pitchFamily="34" charset="0"/>
              <a:buChar char="•"/>
            </a:pPr>
            <a:endParaRPr lang="en-IN" sz="2800" dirty="0"/>
          </a:p>
          <a:p>
            <a:pPr marL="342900" indent="-342900">
              <a:buFont typeface="Arial" panose="020B0604020202020204" pitchFamily="34" charset="0"/>
              <a:buChar char="•"/>
            </a:pPr>
            <a:endParaRPr lang="ru-RU" sz="2800" dirty="0"/>
          </a:p>
        </p:txBody>
      </p:sp>
    </p:spTree>
    <p:extLst>
      <p:ext uri="{BB962C8B-B14F-4D97-AF65-F5344CB8AC3E}">
        <p14:creationId xmlns:p14="http://schemas.microsoft.com/office/powerpoint/2010/main" val="193860426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1C7418-2E02-55A1-10CF-CD1BFDC8A896}"/>
              </a:ext>
            </a:extLst>
          </p:cNvPr>
          <p:cNvSpPr txBox="1"/>
          <p:nvPr/>
        </p:nvSpPr>
        <p:spPr>
          <a:xfrm>
            <a:off x="394636" y="1554678"/>
            <a:ext cx="11138837" cy="5509200"/>
          </a:xfrm>
          <a:prstGeom prst="rect">
            <a:avLst/>
          </a:prstGeom>
          <a:noFill/>
        </p:spPr>
        <p:txBody>
          <a:bodyPr wrap="square">
            <a:spAutoFit/>
          </a:bodyPr>
          <a:lstStyle/>
          <a:p>
            <a:endParaRPr lang="en-US" sz="4400" dirty="0"/>
          </a:p>
          <a:p>
            <a:r>
              <a:rPr lang="en-US" sz="4400" dirty="0"/>
              <a:t>Class diagrams are like blueprints for software systems. They help us understand how different parts of the system work together. </a:t>
            </a:r>
          </a:p>
          <a:p>
            <a:endParaRPr lang="en-US" sz="4400" dirty="0"/>
          </a:p>
          <a:p>
            <a:endParaRPr lang="en-US" sz="4400" dirty="0"/>
          </a:p>
          <a:p>
            <a:endParaRPr lang="en-US" sz="4400" dirty="0"/>
          </a:p>
          <a:p>
            <a:endParaRPr lang="en-US" sz="4400" dirty="0"/>
          </a:p>
        </p:txBody>
      </p:sp>
      <p:sp>
        <p:nvSpPr>
          <p:cNvPr id="4" name="TextBox 3">
            <a:extLst>
              <a:ext uri="{FF2B5EF4-FFF2-40B4-BE49-F238E27FC236}">
                <a16:creationId xmlns:a16="http://schemas.microsoft.com/office/drawing/2014/main" id="{09E347DE-B281-E105-11D8-0E6D195835BE}"/>
              </a:ext>
            </a:extLst>
          </p:cNvPr>
          <p:cNvSpPr txBox="1"/>
          <p:nvPr/>
        </p:nvSpPr>
        <p:spPr>
          <a:xfrm>
            <a:off x="394636" y="539015"/>
            <a:ext cx="5701364" cy="1015663"/>
          </a:xfrm>
          <a:prstGeom prst="rect">
            <a:avLst/>
          </a:prstGeom>
          <a:noFill/>
        </p:spPr>
        <p:txBody>
          <a:bodyPr wrap="square" rtlCol="0">
            <a:spAutoFit/>
          </a:bodyPr>
          <a:lstStyle/>
          <a:p>
            <a:r>
              <a:rPr lang="en-US" sz="6000" b="1" dirty="0">
                <a:highlight>
                  <a:srgbClr val="000000"/>
                </a:highlight>
              </a:rPr>
              <a:t>Class Diagram</a:t>
            </a:r>
          </a:p>
        </p:txBody>
      </p:sp>
    </p:spTree>
    <p:extLst>
      <p:ext uri="{BB962C8B-B14F-4D97-AF65-F5344CB8AC3E}">
        <p14:creationId xmlns:p14="http://schemas.microsoft.com/office/powerpoint/2010/main" val="405274238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7" name="Group 2086">
            <a:extLst>
              <a:ext uri="{FF2B5EF4-FFF2-40B4-BE49-F238E27FC236}">
                <a16:creationId xmlns:a16="http://schemas.microsoft.com/office/drawing/2014/main" id="{348E61EE-9A08-4D18-1ABB-36F3E0F4D218}"/>
              </a:ext>
            </a:extLst>
          </p:cNvPr>
          <p:cNvGrpSpPr/>
          <p:nvPr/>
        </p:nvGrpSpPr>
        <p:grpSpPr>
          <a:xfrm>
            <a:off x="262466" y="220400"/>
            <a:ext cx="11667067" cy="6642099"/>
            <a:chOff x="228600" y="80433"/>
            <a:chExt cx="11667067" cy="6642099"/>
          </a:xfrm>
        </p:grpSpPr>
        <p:grpSp>
          <p:nvGrpSpPr>
            <p:cNvPr id="47" name="Group 46">
              <a:extLst>
                <a:ext uri="{FF2B5EF4-FFF2-40B4-BE49-F238E27FC236}">
                  <a16:creationId xmlns:a16="http://schemas.microsoft.com/office/drawing/2014/main" id="{DA45165A-6E26-C9F2-EB10-1DA63243FB58}"/>
                </a:ext>
              </a:extLst>
            </p:cNvPr>
            <p:cNvGrpSpPr/>
            <p:nvPr/>
          </p:nvGrpSpPr>
          <p:grpSpPr>
            <a:xfrm>
              <a:off x="228600" y="80433"/>
              <a:ext cx="11667067" cy="6642099"/>
              <a:chOff x="514795" y="80433"/>
              <a:chExt cx="11211538" cy="6777567"/>
            </a:xfrm>
          </p:grpSpPr>
          <p:grpSp>
            <p:nvGrpSpPr>
              <p:cNvPr id="43" name="Group 42">
                <a:extLst>
                  <a:ext uri="{FF2B5EF4-FFF2-40B4-BE49-F238E27FC236}">
                    <a16:creationId xmlns:a16="http://schemas.microsoft.com/office/drawing/2014/main" id="{772D2779-317C-D07E-BF80-BE9D619885A7}"/>
                  </a:ext>
                </a:extLst>
              </p:cNvPr>
              <p:cNvGrpSpPr/>
              <p:nvPr/>
            </p:nvGrpSpPr>
            <p:grpSpPr>
              <a:xfrm>
                <a:off x="514795" y="80433"/>
                <a:ext cx="11204976" cy="6253694"/>
                <a:chOff x="724786" y="333373"/>
                <a:chExt cx="11534411" cy="6369271"/>
              </a:xfrm>
            </p:grpSpPr>
            <p:grpSp>
              <p:nvGrpSpPr>
                <p:cNvPr id="41" name="Group 40">
                  <a:extLst>
                    <a:ext uri="{FF2B5EF4-FFF2-40B4-BE49-F238E27FC236}">
                      <a16:creationId xmlns:a16="http://schemas.microsoft.com/office/drawing/2014/main" id="{496A9C6C-483A-EF33-4937-554DA9F632A7}"/>
                    </a:ext>
                  </a:extLst>
                </p:cNvPr>
                <p:cNvGrpSpPr/>
                <p:nvPr/>
              </p:nvGrpSpPr>
              <p:grpSpPr>
                <a:xfrm>
                  <a:off x="724786" y="333373"/>
                  <a:ext cx="11534411" cy="5861230"/>
                  <a:chOff x="750185" y="429634"/>
                  <a:chExt cx="11534411" cy="5861230"/>
                </a:xfrm>
              </p:grpSpPr>
              <p:grpSp>
                <p:nvGrpSpPr>
                  <p:cNvPr id="38" name="Group 37">
                    <a:extLst>
                      <a:ext uri="{FF2B5EF4-FFF2-40B4-BE49-F238E27FC236}">
                        <a16:creationId xmlns:a16="http://schemas.microsoft.com/office/drawing/2014/main" id="{CAE0CB9F-9A01-7DB7-33CE-330AC8E92D83}"/>
                      </a:ext>
                    </a:extLst>
                  </p:cNvPr>
                  <p:cNvGrpSpPr/>
                  <p:nvPr/>
                </p:nvGrpSpPr>
                <p:grpSpPr>
                  <a:xfrm>
                    <a:off x="750185" y="429634"/>
                    <a:ext cx="11534411" cy="5861230"/>
                    <a:chOff x="750185" y="429634"/>
                    <a:chExt cx="11534411" cy="5861230"/>
                  </a:xfrm>
                </p:grpSpPr>
                <p:grpSp>
                  <p:nvGrpSpPr>
                    <p:cNvPr id="35" name="Group 34">
                      <a:extLst>
                        <a:ext uri="{FF2B5EF4-FFF2-40B4-BE49-F238E27FC236}">
                          <a16:creationId xmlns:a16="http://schemas.microsoft.com/office/drawing/2014/main" id="{E68626C1-53E8-F7C2-4997-958DA3758AD4}"/>
                        </a:ext>
                      </a:extLst>
                    </p:cNvPr>
                    <p:cNvGrpSpPr/>
                    <p:nvPr/>
                  </p:nvGrpSpPr>
                  <p:grpSpPr>
                    <a:xfrm>
                      <a:off x="750185" y="429634"/>
                      <a:ext cx="11534411" cy="4362306"/>
                      <a:chOff x="800985" y="446567"/>
                      <a:chExt cx="11534411" cy="4362306"/>
                    </a:xfrm>
                  </p:grpSpPr>
                  <p:sp>
                    <p:nvSpPr>
                      <p:cNvPr id="2" name="Rectangle 1">
                        <a:extLst>
                          <a:ext uri="{FF2B5EF4-FFF2-40B4-BE49-F238E27FC236}">
                            <a16:creationId xmlns:a16="http://schemas.microsoft.com/office/drawing/2014/main" id="{0FB02752-E387-C31C-359F-B0413272D0C6}"/>
                          </a:ext>
                        </a:extLst>
                      </p:cNvPr>
                      <p:cNvSpPr/>
                      <p:nvPr/>
                    </p:nvSpPr>
                    <p:spPr>
                      <a:xfrm>
                        <a:off x="9447951" y="4317344"/>
                        <a:ext cx="2887445" cy="4915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Student</a:t>
                        </a:r>
                      </a:p>
                    </p:txBody>
                  </p:sp>
                  <p:sp>
                    <p:nvSpPr>
                      <p:cNvPr id="4" name="Rectangle 3">
                        <a:extLst>
                          <a:ext uri="{FF2B5EF4-FFF2-40B4-BE49-F238E27FC236}">
                            <a16:creationId xmlns:a16="http://schemas.microsoft.com/office/drawing/2014/main" id="{3F3BC149-C26C-EE8B-58A1-D47E6E808D8A}"/>
                          </a:ext>
                        </a:extLst>
                      </p:cNvPr>
                      <p:cNvSpPr/>
                      <p:nvPr/>
                    </p:nvSpPr>
                    <p:spPr>
                      <a:xfrm>
                        <a:off x="800985" y="446567"/>
                        <a:ext cx="2052282" cy="3402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Department</a:t>
                        </a:r>
                      </a:p>
                    </p:txBody>
                  </p:sp>
                  <p:sp>
                    <p:nvSpPr>
                      <p:cNvPr id="5" name="Rectangle 4">
                        <a:extLst>
                          <a:ext uri="{FF2B5EF4-FFF2-40B4-BE49-F238E27FC236}">
                            <a16:creationId xmlns:a16="http://schemas.microsoft.com/office/drawing/2014/main" id="{9E936F35-642F-608E-09FE-CED38A0E6E99}"/>
                          </a:ext>
                        </a:extLst>
                      </p:cNvPr>
                      <p:cNvSpPr/>
                      <p:nvPr/>
                    </p:nvSpPr>
                    <p:spPr>
                      <a:xfrm>
                        <a:off x="9831595" y="606428"/>
                        <a:ext cx="2373226" cy="3402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Course</a:t>
                        </a:r>
                      </a:p>
                    </p:txBody>
                  </p:sp>
                  <p:sp>
                    <p:nvSpPr>
                      <p:cNvPr id="6" name="Rectangle 5">
                        <a:extLst>
                          <a:ext uri="{FF2B5EF4-FFF2-40B4-BE49-F238E27FC236}">
                            <a16:creationId xmlns:a16="http://schemas.microsoft.com/office/drawing/2014/main" id="{ABA5F9D5-DCF2-D0BD-B02D-AFDA4B9A26EB}"/>
                          </a:ext>
                        </a:extLst>
                      </p:cNvPr>
                      <p:cNvSpPr/>
                      <p:nvPr/>
                    </p:nvSpPr>
                    <p:spPr>
                      <a:xfrm>
                        <a:off x="918238" y="4276257"/>
                        <a:ext cx="2265227" cy="366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Teacher</a:t>
                        </a:r>
                      </a:p>
                    </p:txBody>
                  </p:sp>
                  <p:sp>
                    <p:nvSpPr>
                      <p:cNvPr id="7" name="Rectangle 6">
                        <a:extLst>
                          <a:ext uri="{FF2B5EF4-FFF2-40B4-BE49-F238E27FC236}">
                            <a16:creationId xmlns:a16="http://schemas.microsoft.com/office/drawing/2014/main" id="{C003B42E-2502-09A7-E76D-F3D68CCF2969}"/>
                          </a:ext>
                        </a:extLst>
                      </p:cNvPr>
                      <p:cNvSpPr/>
                      <p:nvPr/>
                    </p:nvSpPr>
                    <p:spPr>
                      <a:xfrm>
                        <a:off x="4711837" y="2554176"/>
                        <a:ext cx="3112187" cy="351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Admin</a:t>
                        </a:r>
                      </a:p>
                    </p:txBody>
                  </p:sp>
                  <p:sp>
                    <p:nvSpPr>
                      <p:cNvPr id="8" name="Rectangle 7">
                        <a:extLst>
                          <a:ext uri="{FF2B5EF4-FFF2-40B4-BE49-F238E27FC236}">
                            <a16:creationId xmlns:a16="http://schemas.microsoft.com/office/drawing/2014/main" id="{2FC852E2-2C10-B051-63B3-CF4D455E86A1}"/>
                          </a:ext>
                        </a:extLst>
                      </p:cNvPr>
                      <p:cNvSpPr/>
                      <p:nvPr/>
                    </p:nvSpPr>
                    <p:spPr>
                      <a:xfrm>
                        <a:off x="815359" y="786809"/>
                        <a:ext cx="2037908" cy="17447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t>
                        </a:r>
                        <a:r>
                          <a:rPr lang="en-US" dirty="0" err="1"/>
                          <a:t>dept_id:string</a:t>
                        </a:r>
                        <a:endParaRPr lang="en-US" dirty="0"/>
                      </a:p>
                      <a:p>
                        <a:r>
                          <a:rPr lang="en-US" dirty="0"/>
                          <a:t>-</a:t>
                        </a:r>
                        <a:r>
                          <a:rPr lang="en-US" dirty="0" err="1"/>
                          <a:t>dept_name:string</a:t>
                        </a:r>
                        <a:endParaRPr lang="en-US" dirty="0"/>
                      </a:p>
                      <a:p>
                        <a:r>
                          <a:rPr lang="en-US" dirty="0"/>
                          <a:t>-</a:t>
                        </a:r>
                        <a:r>
                          <a:rPr lang="en-US" dirty="0" err="1"/>
                          <a:t>location:string</a:t>
                        </a:r>
                        <a:endParaRPr lang="en-US" dirty="0"/>
                      </a:p>
                      <a:p>
                        <a:r>
                          <a:rPr lang="en-US" dirty="0"/>
                          <a:t>-</a:t>
                        </a:r>
                        <a:r>
                          <a:rPr lang="en-US" dirty="0" err="1"/>
                          <a:t>HOD-name:string</a:t>
                        </a:r>
                        <a:endParaRPr lang="en-US" dirty="0"/>
                      </a:p>
                      <a:p>
                        <a:r>
                          <a:rPr lang="en-US" dirty="0"/>
                          <a:t>-</a:t>
                        </a:r>
                        <a:r>
                          <a:rPr lang="en-US" dirty="0" err="1"/>
                          <a:t>total_staff:int</a:t>
                        </a:r>
                        <a:endParaRPr lang="en-US" dirty="0"/>
                      </a:p>
                      <a:p>
                        <a:r>
                          <a:rPr lang="en-US" dirty="0"/>
                          <a:t>-</a:t>
                        </a:r>
                        <a:r>
                          <a:rPr lang="en-US" dirty="0" err="1"/>
                          <a:t>total_stu:int</a:t>
                        </a:r>
                        <a:endParaRPr lang="en-US" dirty="0"/>
                      </a:p>
                    </p:txBody>
                  </p:sp>
                  <p:sp>
                    <p:nvSpPr>
                      <p:cNvPr id="9" name="Rectangle 8">
                        <a:extLst>
                          <a:ext uri="{FF2B5EF4-FFF2-40B4-BE49-F238E27FC236}">
                            <a16:creationId xmlns:a16="http://schemas.microsoft.com/office/drawing/2014/main" id="{4773CC74-2C1F-AFCD-031D-6059F4381516}"/>
                          </a:ext>
                        </a:extLst>
                      </p:cNvPr>
                      <p:cNvSpPr/>
                      <p:nvPr/>
                    </p:nvSpPr>
                    <p:spPr>
                      <a:xfrm>
                        <a:off x="800985" y="2531533"/>
                        <a:ext cx="2052282" cy="12615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a:t>
                        </a:r>
                        <a:r>
                          <a:rPr lang="en-US" b="1" dirty="0" err="1"/>
                          <a:t>setdata</a:t>
                        </a:r>
                        <a:r>
                          <a:rPr lang="en-US" b="1" dirty="0"/>
                          <a:t>():void</a:t>
                        </a:r>
                      </a:p>
                      <a:p>
                        <a:r>
                          <a:rPr lang="en-US" b="1" dirty="0"/>
                          <a:t>+</a:t>
                        </a:r>
                        <a:r>
                          <a:rPr lang="en-US" b="1" dirty="0" err="1"/>
                          <a:t>getdata</a:t>
                        </a:r>
                        <a:r>
                          <a:rPr lang="en-US" b="1" dirty="0"/>
                          <a:t>():void</a:t>
                        </a:r>
                      </a:p>
                      <a:p>
                        <a:r>
                          <a:rPr lang="en-US" b="1" dirty="0"/>
                          <a:t>+</a:t>
                        </a:r>
                        <a:r>
                          <a:rPr lang="en-US" b="1" dirty="0" err="1"/>
                          <a:t>gettotal_stu</a:t>
                        </a:r>
                        <a:r>
                          <a:rPr lang="en-US" b="1" dirty="0"/>
                          <a:t>():int</a:t>
                        </a:r>
                      </a:p>
                      <a:p>
                        <a:r>
                          <a:rPr lang="en-US" b="1" dirty="0"/>
                          <a:t>+</a:t>
                        </a:r>
                        <a:r>
                          <a:rPr lang="en-US" b="1" dirty="0" err="1"/>
                          <a:t>gettotal_staff</a:t>
                        </a:r>
                        <a:r>
                          <a:rPr lang="en-US" b="1" dirty="0"/>
                          <a:t>():int</a:t>
                        </a:r>
                        <a:endParaRPr lang="en-US" dirty="0"/>
                      </a:p>
                    </p:txBody>
                  </p:sp>
                  <p:sp>
                    <p:nvSpPr>
                      <p:cNvPr id="12" name="Rectangle 11">
                        <a:extLst>
                          <a:ext uri="{FF2B5EF4-FFF2-40B4-BE49-F238E27FC236}">
                            <a16:creationId xmlns:a16="http://schemas.microsoft.com/office/drawing/2014/main" id="{8026CAD2-545A-2581-FA4C-B60B7BBCA788}"/>
                          </a:ext>
                        </a:extLst>
                      </p:cNvPr>
                      <p:cNvSpPr/>
                      <p:nvPr/>
                    </p:nvSpPr>
                    <p:spPr>
                      <a:xfrm>
                        <a:off x="4711836" y="2916536"/>
                        <a:ext cx="3112187" cy="13899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 </a:t>
                        </a:r>
                        <a:r>
                          <a:rPr lang="en-US" sz="2000" dirty="0"/>
                          <a:t>-</a:t>
                        </a:r>
                        <a:r>
                          <a:rPr lang="en-US" sz="2000" dirty="0" err="1"/>
                          <a:t>a</a:t>
                        </a:r>
                        <a:r>
                          <a:rPr lang="en-US" dirty="0" err="1"/>
                          <a:t>dm_id:string</a:t>
                        </a:r>
                        <a:endParaRPr lang="en-US" dirty="0"/>
                      </a:p>
                      <a:p>
                        <a:r>
                          <a:rPr lang="en-US" dirty="0"/>
                          <a:t> -</a:t>
                        </a:r>
                        <a:r>
                          <a:rPr lang="en-US" dirty="0" err="1"/>
                          <a:t>admin_name:string</a:t>
                        </a:r>
                        <a:endParaRPr lang="en-US" dirty="0"/>
                      </a:p>
                      <a:p>
                        <a:r>
                          <a:rPr lang="en-US" dirty="0"/>
                          <a:t>  -</a:t>
                        </a:r>
                        <a:r>
                          <a:rPr lang="en-US" dirty="0" err="1"/>
                          <a:t>phone_no:longint</a:t>
                        </a:r>
                        <a:endParaRPr lang="en-US" dirty="0"/>
                      </a:p>
                      <a:p>
                        <a:r>
                          <a:rPr lang="en-US" dirty="0"/>
                          <a:t>  -</a:t>
                        </a:r>
                        <a:r>
                          <a:rPr lang="en-US" dirty="0" err="1"/>
                          <a:t>email:string</a:t>
                        </a:r>
                        <a:endParaRPr lang="en-US" dirty="0"/>
                      </a:p>
                    </p:txBody>
                  </p:sp>
                </p:grpSp>
                <p:sp>
                  <p:nvSpPr>
                    <p:cNvPr id="36" name="Rectangle 35">
                      <a:extLst>
                        <a:ext uri="{FF2B5EF4-FFF2-40B4-BE49-F238E27FC236}">
                          <a16:creationId xmlns:a16="http://schemas.microsoft.com/office/drawing/2014/main" id="{45C425F3-5824-36B1-F1C8-2FB7594C42A0}"/>
                        </a:ext>
                      </a:extLst>
                    </p:cNvPr>
                    <p:cNvSpPr/>
                    <p:nvPr/>
                  </p:nvSpPr>
                  <p:spPr>
                    <a:xfrm>
                      <a:off x="4661036" y="4300411"/>
                      <a:ext cx="3112187" cy="19904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t>
                      </a:r>
                      <a:r>
                        <a:rPr lang="en-US" dirty="0" err="1"/>
                        <a:t>manage_course</a:t>
                      </a:r>
                      <a:r>
                        <a:rPr lang="en-US" dirty="0"/>
                        <a:t>():void</a:t>
                      </a:r>
                    </a:p>
                    <a:p>
                      <a:r>
                        <a:rPr lang="en-US" dirty="0"/>
                        <a:t>+</a:t>
                      </a:r>
                      <a:r>
                        <a:rPr lang="en-US" dirty="0" err="1"/>
                        <a:t>manage_dept</a:t>
                      </a:r>
                      <a:r>
                        <a:rPr lang="en-US" dirty="0"/>
                        <a:t>():void</a:t>
                      </a:r>
                    </a:p>
                    <a:p>
                      <a:r>
                        <a:rPr lang="en-US" dirty="0"/>
                        <a:t>+</a:t>
                      </a:r>
                      <a:r>
                        <a:rPr lang="en-US" dirty="0" err="1"/>
                        <a:t>manage_student</a:t>
                      </a:r>
                      <a:r>
                        <a:rPr lang="en-US" dirty="0"/>
                        <a:t>():void</a:t>
                      </a:r>
                    </a:p>
                    <a:p>
                      <a:r>
                        <a:rPr lang="en-US" dirty="0"/>
                        <a:t>+</a:t>
                      </a:r>
                      <a:r>
                        <a:rPr lang="en-US" dirty="0" err="1"/>
                        <a:t>managefaculty</a:t>
                      </a:r>
                      <a:r>
                        <a:rPr lang="en-US" dirty="0"/>
                        <a:t>():void</a:t>
                      </a:r>
                    </a:p>
                    <a:p>
                      <a:r>
                        <a:rPr lang="en-US" dirty="0"/>
                        <a:t>+</a:t>
                      </a:r>
                      <a:r>
                        <a:rPr lang="en-US" dirty="0" err="1"/>
                        <a:t>manage_record</a:t>
                      </a:r>
                      <a:r>
                        <a:rPr lang="en-US" dirty="0"/>
                        <a:t>():void</a:t>
                      </a:r>
                    </a:p>
                    <a:p>
                      <a:r>
                        <a:rPr lang="en-US" dirty="0"/>
                        <a:t>+</a:t>
                      </a:r>
                      <a:r>
                        <a:rPr lang="en-US" dirty="0" err="1"/>
                        <a:t>manage_finance</a:t>
                      </a:r>
                      <a:r>
                        <a:rPr lang="en-US" dirty="0"/>
                        <a:t>():void</a:t>
                      </a:r>
                    </a:p>
                    <a:p>
                      <a:r>
                        <a:rPr lang="en-US" dirty="0"/>
                        <a:t>+</a:t>
                      </a:r>
                      <a:r>
                        <a:rPr lang="en-US" dirty="0" err="1"/>
                        <a:t>generate_report</a:t>
                      </a:r>
                      <a:r>
                        <a:rPr lang="en-US" dirty="0"/>
                        <a:t>():void</a:t>
                      </a:r>
                    </a:p>
                  </p:txBody>
                </p:sp>
                <p:sp>
                  <p:nvSpPr>
                    <p:cNvPr id="37" name="Rectangle 36">
                      <a:extLst>
                        <a:ext uri="{FF2B5EF4-FFF2-40B4-BE49-F238E27FC236}">
                          <a16:creationId xmlns:a16="http://schemas.microsoft.com/office/drawing/2014/main" id="{DC329F4A-4452-D712-FA37-B81881710516}"/>
                        </a:ext>
                      </a:extLst>
                    </p:cNvPr>
                    <p:cNvSpPr/>
                    <p:nvPr/>
                  </p:nvSpPr>
                  <p:spPr>
                    <a:xfrm>
                      <a:off x="9780794" y="946770"/>
                      <a:ext cx="2373226" cy="17447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t>
                      </a:r>
                      <a:r>
                        <a:rPr lang="en-US" dirty="0" err="1"/>
                        <a:t>course_id:string</a:t>
                      </a:r>
                      <a:endParaRPr lang="en-US" dirty="0"/>
                    </a:p>
                    <a:p>
                      <a:r>
                        <a:rPr lang="en-US" dirty="0"/>
                        <a:t>-</a:t>
                      </a:r>
                      <a:r>
                        <a:rPr lang="en-US" dirty="0" err="1"/>
                        <a:t>course_name:string</a:t>
                      </a:r>
                      <a:endParaRPr lang="en-US" dirty="0"/>
                    </a:p>
                    <a:p>
                      <a:r>
                        <a:rPr lang="en-US" dirty="0"/>
                        <a:t>-</a:t>
                      </a:r>
                      <a:r>
                        <a:rPr lang="en-US" dirty="0" err="1"/>
                        <a:t>desc:string</a:t>
                      </a:r>
                      <a:endParaRPr lang="en-US" dirty="0"/>
                    </a:p>
                    <a:p>
                      <a:r>
                        <a:rPr lang="en-US" dirty="0"/>
                        <a:t>-</a:t>
                      </a:r>
                      <a:r>
                        <a:rPr lang="en-US" dirty="0" err="1"/>
                        <a:t>credit:int</a:t>
                      </a:r>
                      <a:endParaRPr lang="en-US" dirty="0"/>
                    </a:p>
                    <a:p>
                      <a:r>
                        <a:rPr lang="en-US" dirty="0"/>
                        <a:t>-</a:t>
                      </a:r>
                      <a:r>
                        <a:rPr lang="en-US" dirty="0" err="1"/>
                        <a:t>dept:Department</a:t>
                      </a:r>
                      <a:endParaRPr lang="en-US" dirty="0"/>
                    </a:p>
                    <a:p>
                      <a:r>
                        <a:rPr lang="en-US" dirty="0"/>
                        <a:t>-</a:t>
                      </a:r>
                      <a:r>
                        <a:rPr lang="en-US" dirty="0" err="1"/>
                        <a:t>teacher:Teacher</a:t>
                      </a:r>
                      <a:endParaRPr lang="en-US" dirty="0"/>
                    </a:p>
                  </p:txBody>
                </p:sp>
              </p:grpSp>
              <p:sp>
                <p:nvSpPr>
                  <p:cNvPr id="39" name="Rectangle 38">
                    <a:extLst>
                      <a:ext uri="{FF2B5EF4-FFF2-40B4-BE49-F238E27FC236}">
                        <a16:creationId xmlns:a16="http://schemas.microsoft.com/office/drawing/2014/main" id="{37883FD3-108A-14ED-B602-E11C42B56528}"/>
                      </a:ext>
                    </a:extLst>
                  </p:cNvPr>
                  <p:cNvSpPr/>
                  <p:nvPr/>
                </p:nvSpPr>
                <p:spPr>
                  <a:xfrm>
                    <a:off x="9780794" y="2687042"/>
                    <a:ext cx="2373226" cy="12615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a:p>
                    <a:r>
                      <a:rPr lang="en-US" dirty="0"/>
                      <a:t>+</a:t>
                    </a:r>
                    <a:r>
                      <a:rPr lang="en-US" dirty="0" err="1"/>
                      <a:t>managecoure</a:t>
                    </a:r>
                    <a:r>
                      <a:rPr lang="en-US" dirty="0"/>
                      <a:t>():void</a:t>
                    </a:r>
                  </a:p>
                  <a:p>
                    <a:r>
                      <a:rPr lang="en-US" dirty="0"/>
                      <a:t>+</a:t>
                    </a:r>
                    <a:r>
                      <a:rPr lang="en-US" dirty="0" err="1"/>
                      <a:t>manageteacher</a:t>
                    </a:r>
                    <a:r>
                      <a:rPr lang="en-US" dirty="0"/>
                      <a:t>():void</a:t>
                    </a:r>
                  </a:p>
                  <a:p>
                    <a:r>
                      <a:rPr lang="en-US" dirty="0"/>
                      <a:t>+</a:t>
                    </a:r>
                    <a:r>
                      <a:rPr lang="en-US" dirty="0" err="1"/>
                      <a:t>manageacdemi</a:t>
                    </a:r>
                    <a:r>
                      <a:rPr lang="en-US" dirty="0"/>
                      <a:t>():void</a:t>
                    </a:r>
                  </a:p>
                  <a:p>
                    <a:r>
                      <a:rPr lang="en-US" dirty="0"/>
                      <a:t>+</a:t>
                    </a:r>
                    <a:r>
                      <a:rPr lang="en-US" dirty="0" err="1"/>
                      <a:t>managestudent</a:t>
                    </a:r>
                    <a:r>
                      <a:rPr lang="en-US" dirty="0"/>
                      <a:t>():void</a:t>
                    </a:r>
                  </a:p>
                  <a:p>
                    <a:endParaRPr lang="en-US" dirty="0"/>
                  </a:p>
                </p:txBody>
              </p:sp>
              <p:sp>
                <p:nvSpPr>
                  <p:cNvPr id="40" name="Rectangle 39">
                    <a:extLst>
                      <a:ext uri="{FF2B5EF4-FFF2-40B4-BE49-F238E27FC236}">
                        <a16:creationId xmlns:a16="http://schemas.microsoft.com/office/drawing/2014/main" id="{CD0EC371-1B08-919C-C6B0-56ED471184FD}"/>
                      </a:ext>
                    </a:extLst>
                  </p:cNvPr>
                  <p:cNvSpPr/>
                  <p:nvPr/>
                </p:nvSpPr>
                <p:spPr>
                  <a:xfrm>
                    <a:off x="867438" y="4625654"/>
                    <a:ext cx="2265226" cy="1423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t>
                    </a:r>
                    <a:r>
                      <a:rPr lang="en-US" dirty="0" err="1"/>
                      <a:t>tid:string</a:t>
                    </a:r>
                    <a:endParaRPr lang="en-US" dirty="0"/>
                  </a:p>
                  <a:p>
                    <a:r>
                      <a:rPr lang="en-US" dirty="0"/>
                      <a:t>-</a:t>
                    </a:r>
                    <a:r>
                      <a:rPr lang="en-US" dirty="0" err="1"/>
                      <a:t>tname:string</a:t>
                    </a:r>
                    <a:endParaRPr lang="en-US" dirty="0"/>
                  </a:p>
                  <a:p>
                    <a:r>
                      <a:rPr lang="en-US" dirty="0"/>
                      <a:t>-</a:t>
                    </a:r>
                    <a:r>
                      <a:rPr lang="en-US" dirty="0" err="1"/>
                      <a:t>email:string</a:t>
                    </a:r>
                    <a:endParaRPr lang="en-US" dirty="0"/>
                  </a:p>
                  <a:p>
                    <a:r>
                      <a:rPr lang="en-US" dirty="0"/>
                      <a:t>-</a:t>
                    </a:r>
                    <a:r>
                      <a:rPr lang="en-US" dirty="0" err="1"/>
                      <a:t>phoneno:longint</a:t>
                    </a:r>
                    <a:endParaRPr lang="en-US" dirty="0"/>
                  </a:p>
                  <a:p>
                    <a:endParaRPr lang="en-US" dirty="0"/>
                  </a:p>
                </p:txBody>
              </p:sp>
            </p:grpSp>
            <p:sp>
              <p:nvSpPr>
                <p:cNvPr id="42" name="Rectangle 41">
                  <a:extLst>
                    <a:ext uri="{FF2B5EF4-FFF2-40B4-BE49-F238E27FC236}">
                      <a16:creationId xmlns:a16="http://schemas.microsoft.com/office/drawing/2014/main" id="{1DD61702-C36F-00F7-9B36-9F0381B491BA}"/>
                    </a:ext>
                  </a:extLst>
                </p:cNvPr>
                <p:cNvSpPr/>
                <p:nvPr/>
              </p:nvSpPr>
              <p:spPr>
                <a:xfrm>
                  <a:off x="842039" y="5845589"/>
                  <a:ext cx="2265226" cy="8570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t>
                  </a:r>
                  <a:r>
                    <a:rPr lang="en-US" dirty="0" err="1"/>
                    <a:t>managedata</a:t>
                  </a:r>
                  <a:r>
                    <a:rPr lang="en-US" dirty="0"/>
                    <a:t>():void</a:t>
                  </a:r>
                </a:p>
                <a:p>
                  <a:r>
                    <a:rPr lang="en-US" dirty="0"/>
                    <a:t>+</a:t>
                  </a:r>
                  <a:r>
                    <a:rPr lang="en-US" dirty="0" err="1"/>
                    <a:t>getdata</a:t>
                  </a:r>
                  <a:r>
                    <a:rPr lang="en-US" dirty="0"/>
                    <a:t>():void</a:t>
                  </a:r>
                </a:p>
                <a:p>
                  <a:r>
                    <a:rPr lang="en-US" dirty="0"/>
                    <a:t>+</a:t>
                  </a:r>
                  <a:r>
                    <a:rPr lang="en-US" dirty="0" err="1"/>
                    <a:t>managecoures:void</a:t>
                  </a:r>
                  <a:endParaRPr lang="en-US" dirty="0"/>
                </a:p>
              </p:txBody>
            </p:sp>
          </p:grpSp>
          <p:sp>
            <p:nvSpPr>
              <p:cNvPr id="45" name="Rectangle 44">
                <a:extLst>
                  <a:ext uri="{FF2B5EF4-FFF2-40B4-BE49-F238E27FC236}">
                    <a16:creationId xmlns:a16="http://schemas.microsoft.com/office/drawing/2014/main" id="{61AD5216-F0CA-C141-7322-A684FAD56676}"/>
                  </a:ext>
                </a:extLst>
              </p:cNvPr>
              <p:cNvSpPr/>
              <p:nvPr/>
            </p:nvSpPr>
            <p:spPr>
              <a:xfrm>
                <a:off x="8938920" y="4381143"/>
                <a:ext cx="2787413" cy="16709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t>
                </a:r>
                <a:r>
                  <a:rPr lang="en-US" dirty="0" err="1"/>
                  <a:t>sid:string</a:t>
                </a:r>
                <a:endParaRPr lang="en-US" dirty="0"/>
              </a:p>
              <a:p>
                <a:r>
                  <a:rPr lang="en-US" dirty="0"/>
                  <a:t>-</a:t>
                </a:r>
                <a:r>
                  <a:rPr lang="en-US" dirty="0" err="1"/>
                  <a:t>sname:string</a:t>
                </a:r>
                <a:endParaRPr lang="en-US" dirty="0"/>
              </a:p>
              <a:p>
                <a:r>
                  <a:rPr lang="en-US" dirty="0"/>
                  <a:t>-</a:t>
                </a:r>
                <a:r>
                  <a:rPr lang="en-US" dirty="0" err="1"/>
                  <a:t>gender:string</a:t>
                </a:r>
                <a:endParaRPr lang="en-US" dirty="0"/>
              </a:p>
              <a:p>
                <a:r>
                  <a:rPr lang="en-US" dirty="0"/>
                  <a:t>-</a:t>
                </a:r>
                <a:r>
                  <a:rPr lang="en-US" dirty="0" err="1"/>
                  <a:t>enroll_course:Course</a:t>
                </a:r>
                <a:endParaRPr lang="en-US" dirty="0"/>
              </a:p>
              <a:p>
                <a:r>
                  <a:rPr lang="en-US" dirty="0"/>
                  <a:t>-</a:t>
                </a:r>
                <a:r>
                  <a:rPr lang="en-US" dirty="0" err="1"/>
                  <a:t>email:string</a:t>
                </a:r>
                <a:endParaRPr lang="en-US" dirty="0"/>
              </a:p>
              <a:p>
                <a:r>
                  <a:rPr lang="en-US" dirty="0"/>
                  <a:t>-</a:t>
                </a:r>
                <a:r>
                  <a:rPr lang="en-US" dirty="0" err="1"/>
                  <a:t>phone_no:longint</a:t>
                </a:r>
                <a:endParaRPr lang="en-US" dirty="0"/>
              </a:p>
            </p:txBody>
          </p:sp>
          <p:sp>
            <p:nvSpPr>
              <p:cNvPr id="46" name="Rectangle 45">
                <a:extLst>
                  <a:ext uri="{FF2B5EF4-FFF2-40B4-BE49-F238E27FC236}">
                    <a16:creationId xmlns:a16="http://schemas.microsoft.com/office/drawing/2014/main" id="{740DE84C-EF2C-5262-E528-5B809BDF50C7}"/>
                  </a:ext>
                </a:extLst>
              </p:cNvPr>
              <p:cNvSpPr/>
              <p:nvPr/>
            </p:nvSpPr>
            <p:spPr>
              <a:xfrm>
                <a:off x="8938920" y="6068825"/>
                <a:ext cx="2787413" cy="7891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t>
                </a:r>
                <a:r>
                  <a:rPr lang="en-US" dirty="0" err="1"/>
                  <a:t>managedata</a:t>
                </a:r>
                <a:r>
                  <a:rPr lang="en-US" dirty="0"/>
                  <a:t>():void</a:t>
                </a:r>
              </a:p>
              <a:p>
                <a:r>
                  <a:rPr lang="en-US" dirty="0"/>
                  <a:t>+</a:t>
                </a:r>
                <a:r>
                  <a:rPr lang="en-US" dirty="0" err="1"/>
                  <a:t>viewresult</a:t>
                </a:r>
                <a:r>
                  <a:rPr lang="en-US" dirty="0"/>
                  <a:t>():void</a:t>
                </a:r>
              </a:p>
              <a:p>
                <a:r>
                  <a:rPr lang="en-US" dirty="0"/>
                  <a:t>+</a:t>
                </a:r>
                <a:r>
                  <a:rPr lang="en-US" dirty="0" err="1"/>
                  <a:t>manageStudentActivities</a:t>
                </a:r>
                <a:r>
                  <a:rPr lang="en-US" dirty="0"/>
                  <a:t>()</a:t>
                </a:r>
              </a:p>
            </p:txBody>
          </p:sp>
        </p:grpSp>
        <p:cxnSp>
          <p:nvCxnSpPr>
            <p:cNvPr id="55" name="Connector: Elbow 54">
              <a:extLst>
                <a:ext uri="{FF2B5EF4-FFF2-40B4-BE49-F238E27FC236}">
                  <a16:creationId xmlns:a16="http://schemas.microsoft.com/office/drawing/2014/main" id="{048F500D-76C5-C47A-71E2-18B401B6BFDE}"/>
                </a:ext>
              </a:extLst>
            </p:cNvPr>
            <p:cNvCxnSpPr>
              <a:cxnSpLocks/>
            </p:cNvCxnSpPr>
            <p:nvPr/>
          </p:nvCxnSpPr>
          <p:spPr>
            <a:xfrm rot="10800000" flipV="1">
              <a:off x="2729827" y="2187564"/>
              <a:ext cx="6656857" cy="3860800"/>
            </a:xfrm>
            <a:prstGeom prst="bentConnector3">
              <a:avLst>
                <a:gd name="adj1" fmla="val 20747"/>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Connector: Elbow 58">
              <a:extLst>
                <a:ext uri="{FF2B5EF4-FFF2-40B4-BE49-F238E27FC236}">
                  <a16:creationId xmlns:a16="http://schemas.microsoft.com/office/drawing/2014/main" id="{A45207A7-7704-80BB-5660-7B837E23FA10}"/>
                </a:ext>
              </a:extLst>
            </p:cNvPr>
            <p:cNvCxnSpPr>
              <a:cxnSpLocks/>
              <a:endCxn id="45" idx="1"/>
            </p:cNvCxnSpPr>
            <p:nvPr/>
          </p:nvCxnSpPr>
          <p:spPr>
            <a:xfrm rot="5400000">
              <a:off x="7865564" y="3469401"/>
              <a:ext cx="2773997" cy="515124"/>
            </a:xfrm>
            <a:prstGeom prst="bentConnector4">
              <a:avLst>
                <a:gd name="adj1" fmla="val -5657"/>
                <a:gd name="adj2" fmla="val 196974"/>
              </a:avLst>
            </a:prstGeom>
            <a:ln w="9525" cap="flat" cmpd="sng" algn="ctr">
              <a:solidFill>
                <a:schemeClr val="accent1">
                  <a:lumMod val="40000"/>
                  <a:lumOff val="6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50" name="Straight Arrow Connector 2049">
              <a:extLst>
                <a:ext uri="{FF2B5EF4-FFF2-40B4-BE49-F238E27FC236}">
                  <a16:creationId xmlns:a16="http://schemas.microsoft.com/office/drawing/2014/main" id="{E4D4E5D6-A9B6-C623-B5DF-97F4F35DA214}"/>
                </a:ext>
              </a:extLst>
            </p:cNvPr>
            <p:cNvCxnSpPr>
              <a:cxnSpLocks/>
              <a:stCxn id="37" idx="1"/>
            </p:cNvCxnSpPr>
            <p:nvPr/>
          </p:nvCxnSpPr>
          <p:spPr>
            <a:xfrm flipH="1" flipV="1">
              <a:off x="2257731" y="1355200"/>
              <a:ext cx="7099991" cy="62248"/>
            </a:xfrm>
            <a:prstGeom prst="straightConnector1">
              <a:avLst/>
            </a:prstGeom>
            <a:ln>
              <a:solidFill>
                <a:schemeClr val="accent1">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2055" name="Flowchart: Decision 2054">
              <a:extLst>
                <a:ext uri="{FF2B5EF4-FFF2-40B4-BE49-F238E27FC236}">
                  <a16:creationId xmlns:a16="http://schemas.microsoft.com/office/drawing/2014/main" id="{D9DE22BB-EF9A-EA10-A801-82A84AE428F4}"/>
                </a:ext>
              </a:extLst>
            </p:cNvPr>
            <p:cNvSpPr/>
            <p:nvPr/>
          </p:nvSpPr>
          <p:spPr>
            <a:xfrm rot="5400000">
              <a:off x="2301035" y="1087794"/>
              <a:ext cx="448203" cy="534811"/>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7" name="Straight Connector 2056">
              <a:extLst>
                <a:ext uri="{FF2B5EF4-FFF2-40B4-BE49-F238E27FC236}">
                  <a16:creationId xmlns:a16="http://schemas.microsoft.com/office/drawing/2014/main" id="{B25525AB-552F-28EE-389D-5AAAAE46672B}"/>
                </a:ext>
              </a:extLst>
            </p:cNvPr>
            <p:cNvCxnSpPr>
              <a:cxnSpLocks/>
            </p:cNvCxnSpPr>
            <p:nvPr/>
          </p:nvCxnSpPr>
          <p:spPr>
            <a:xfrm>
              <a:off x="2396066" y="6204005"/>
              <a:ext cx="6598933" cy="20834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2060" name="Connector: Elbow 2059">
              <a:extLst>
                <a:ext uri="{FF2B5EF4-FFF2-40B4-BE49-F238E27FC236}">
                  <a16:creationId xmlns:a16="http://schemas.microsoft.com/office/drawing/2014/main" id="{EB482151-D4D3-DE10-D3B5-D7DEA7E7CF47}"/>
                </a:ext>
              </a:extLst>
            </p:cNvPr>
            <p:cNvCxnSpPr>
              <a:cxnSpLocks/>
              <a:stCxn id="9" idx="3"/>
            </p:cNvCxnSpPr>
            <p:nvPr/>
          </p:nvCxnSpPr>
          <p:spPr>
            <a:xfrm>
              <a:off x="2303270" y="2693591"/>
              <a:ext cx="1878844" cy="28210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062" name="Connector: Elbow 2061">
              <a:extLst>
                <a:ext uri="{FF2B5EF4-FFF2-40B4-BE49-F238E27FC236}">
                  <a16:creationId xmlns:a16="http://schemas.microsoft.com/office/drawing/2014/main" id="{C7D09E1B-9C9F-F99B-ED51-74909659051C}"/>
                </a:ext>
              </a:extLst>
            </p:cNvPr>
            <p:cNvCxnSpPr>
              <a:cxnSpLocks/>
              <a:stCxn id="40" idx="3"/>
              <a:endCxn id="36" idx="1"/>
            </p:cNvCxnSpPr>
            <p:nvPr/>
          </p:nvCxnSpPr>
          <p:spPr>
            <a:xfrm flipV="1">
              <a:off x="2637069" y="4762643"/>
              <a:ext cx="1545045" cy="4041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064" name="Connector: Elbow 2063">
              <a:extLst>
                <a:ext uri="{FF2B5EF4-FFF2-40B4-BE49-F238E27FC236}">
                  <a16:creationId xmlns:a16="http://schemas.microsoft.com/office/drawing/2014/main" id="{55163530-8557-4428-5909-47AC1E63BA64}"/>
                </a:ext>
              </a:extLst>
            </p:cNvPr>
            <p:cNvCxnSpPr>
              <a:stCxn id="7" idx="3"/>
            </p:cNvCxnSpPr>
            <p:nvPr/>
          </p:nvCxnSpPr>
          <p:spPr>
            <a:xfrm flipV="1">
              <a:off x="7328252" y="1783597"/>
              <a:ext cx="1965674" cy="493933"/>
            </a:xfrm>
            <a:prstGeom prst="bentConnector3">
              <a:avLst>
                <a:gd name="adj1" fmla="val -37007"/>
              </a:avLst>
            </a:prstGeom>
          </p:spPr>
          <p:style>
            <a:lnRef idx="1">
              <a:schemeClr val="accent1"/>
            </a:lnRef>
            <a:fillRef idx="0">
              <a:schemeClr val="accent1"/>
            </a:fillRef>
            <a:effectRef idx="0">
              <a:schemeClr val="accent1"/>
            </a:effectRef>
            <a:fontRef idx="minor">
              <a:schemeClr val="tx1"/>
            </a:fontRef>
          </p:style>
        </p:cxnSp>
        <p:cxnSp>
          <p:nvCxnSpPr>
            <p:cNvPr id="2067" name="Connector: Elbow 2066">
              <a:extLst>
                <a:ext uri="{FF2B5EF4-FFF2-40B4-BE49-F238E27FC236}">
                  <a16:creationId xmlns:a16="http://schemas.microsoft.com/office/drawing/2014/main" id="{7B6E9F95-A6C9-D039-547E-502A2D6CC46E}"/>
                </a:ext>
              </a:extLst>
            </p:cNvPr>
            <p:cNvCxnSpPr>
              <a:cxnSpLocks/>
            </p:cNvCxnSpPr>
            <p:nvPr/>
          </p:nvCxnSpPr>
          <p:spPr>
            <a:xfrm>
              <a:off x="7150752" y="4782851"/>
              <a:ext cx="1844247" cy="768951"/>
            </a:xfrm>
            <a:prstGeom prst="bentConnector3">
              <a:avLst>
                <a:gd name="adj1" fmla="val 5469"/>
              </a:avLst>
            </a:prstGeom>
          </p:spPr>
          <p:style>
            <a:lnRef idx="1">
              <a:schemeClr val="accent1"/>
            </a:lnRef>
            <a:fillRef idx="0">
              <a:schemeClr val="accent1"/>
            </a:fillRef>
            <a:effectRef idx="0">
              <a:schemeClr val="accent1"/>
            </a:effectRef>
            <a:fontRef idx="minor">
              <a:schemeClr val="tx1"/>
            </a:fontRef>
          </p:style>
        </p:cxnSp>
        <p:sp>
          <p:nvSpPr>
            <p:cNvPr id="2074" name="TextBox 2073">
              <a:extLst>
                <a:ext uri="{FF2B5EF4-FFF2-40B4-BE49-F238E27FC236}">
                  <a16:creationId xmlns:a16="http://schemas.microsoft.com/office/drawing/2014/main" id="{FE3130A8-86B5-4EFA-8234-2413EE90CACA}"/>
                </a:ext>
              </a:extLst>
            </p:cNvPr>
            <p:cNvSpPr txBox="1"/>
            <p:nvPr/>
          </p:nvSpPr>
          <p:spPr>
            <a:xfrm>
              <a:off x="7341886" y="5184990"/>
              <a:ext cx="2060139" cy="369332"/>
            </a:xfrm>
            <a:prstGeom prst="rect">
              <a:avLst/>
            </a:prstGeom>
            <a:noFill/>
          </p:spPr>
          <p:txBody>
            <a:bodyPr wrap="square" rtlCol="0">
              <a:spAutoFit/>
            </a:bodyPr>
            <a:lstStyle/>
            <a:p>
              <a:r>
                <a:rPr lang="en-US" dirty="0"/>
                <a:t>1                   1..*</a:t>
              </a:r>
            </a:p>
          </p:txBody>
        </p:sp>
        <p:sp>
          <p:nvSpPr>
            <p:cNvPr id="2077" name="TextBox 2076">
              <a:extLst>
                <a:ext uri="{FF2B5EF4-FFF2-40B4-BE49-F238E27FC236}">
                  <a16:creationId xmlns:a16="http://schemas.microsoft.com/office/drawing/2014/main" id="{4AAC4AD1-72C6-2DF3-870B-D0AFB5301DBE}"/>
                </a:ext>
              </a:extLst>
            </p:cNvPr>
            <p:cNvSpPr txBox="1"/>
            <p:nvPr/>
          </p:nvSpPr>
          <p:spPr>
            <a:xfrm>
              <a:off x="6562953" y="1503972"/>
              <a:ext cx="2947172" cy="369332"/>
            </a:xfrm>
            <a:prstGeom prst="rect">
              <a:avLst/>
            </a:prstGeom>
            <a:noFill/>
          </p:spPr>
          <p:txBody>
            <a:bodyPr wrap="square" rtlCol="0">
              <a:spAutoFit/>
            </a:bodyPr>
            <a:lstStyle/>
            <a:p>
              <a:r>
                <a:rPr lang="en-US" dirty="0"/>
                <a:t>1                                       1..*</a:t>
              </a:r>
            </a:p>
          </p:txBody>
        </p:sp>
        <p:sp>
          <p:nvSpPr>
            <p:cNvPr id="2078" name="TextBox 2077">
              <a:extLst>
                <a:ext uri="{FF2B5EF4-FFF2-40B4-BE49-F238E27FC236}">
                  <a16:creationId xmlns:a16="http://schemas.microsoft.com/office/drawing/2014/main" id="{DBC1D33E-06B8-558C-AD3B-067876EA350F}"/>
                </a:ext>
              </a:extLst>
            </p:cNvPr>
            <p:cNvSpPr txBox="1"/>
            <p:nvPr/>
          </p:nvSpPr>
          <p:spPr>
            <a:xfrm>
              <a:off x="8994999" y="1835083"/>
              <a:ext cx="1197678" cy="369332"/>
            </a:xfrm>
            <a:prstGeom prst="rect">
              <a:avLst/>
            </a:prstGeom>
            <a:noFill/>
          </p:spPr>
          <p:txBody>
            <a:bodyPr wrap="square" rtlCol="0">
              <a:spAutoFit/>
            </a:bodyPr>
            <a:lstStyle/>
            <a:p>
              <a:r>
                <a:rPr lang="en-US" dirty="0"/>
                <a:t>1</a:t>
              </a:r>
            </a:p>
          </p:txBody>
        </p:sp>
        <p:sp>
          <p:nvSpPr>
            <p:cNvPr id="2080" name="TextBox 2079">
              <a:extLst>
                <a:ext uri="{FF2B5EF4-FFF2-40B4-BE49-F238E27FC236}">
                  <a16:creationId xmlns:a16="http://schemas.microsoft.com/office/drawing/2014/main" id="{3925228D-B347-D6D4-9852-0F552A1582B2}"/>
                </a:ext>
              </a:extLst>
            </p:cNvPr>
            <p:cNvSpPr txBox="1"/>
            <p:nvPr/>
          </p:nvSpPr>
          <p:spPr>
            <a:xfrm>
              <a:off x="2298075" y="2358653"/>
              <a:ext cx="1051325" cy="369332"/>
            </a:xfrm>
            <a:prstGeom prst="rect">
              <a:avLst/>
            </a:prstGeom>
            <a:noFill/>
          </p:spPr>
          <p:txBody>
            <a:bodyPr wrap="square" rtlCol="0">
              <a:spAutoFit/>
            </a:bodyPr>
            <a:lstStyle/>
            <a:p>
              <a:r>
                <a:rPr lang="en-US" dirty="0"/>
                <a:t>1</a:t>
              </a:r>
            </a:p>
          </p:txBody>
        </p:sp>
        <p:sp>
          <p:nvSpPr>
            <p:cNvPr id="2081" name="TextBox 2080">
              <a:extLst>
                <a:ext uri="{FF2B5EF4-FFF2-40B4-BE49-F238E27FC236}">
                  <a16:creationId xmlns:a16="http://schemas.microsoft.com/office/drawing/2014/main" id="{847D9C4A-3F7D-DA80-1ADB-23A5D4AAE6EA}"/>
                </a:ext>
              </a:extLst>
            </p:cNvPr>
            <p:cNvSpPr txBox="1"/>
            <p:nvPr/>
          </p:nvSpPr>
          <p:spPr>
            <a:xfrm>
              <a:off x="8512572" y="5925358"/>
              <a:ext cx="1051325" cy="369332"/>
            </a:xfrm>
            <a:prstGeom prst="rect">
              <a:avLst/>
            </a:prstGeom>
            <a:noFill/>
          </p:spPr>
          <p:txBody>
            <a:bodyPr wrap="square" rtlCol="0">
              <a:spAutoFit/>
            </a:bodyPr>
            <a:lstStyle/>
            <a:p>
              <a:r>
                <a:rPr lang="en-US" dirty="0"/>
                <a:t>1..*</a:t>
              </a:r>
            </a:p>
          </p:txBody>
        </p:sp>
        <p:sp>
          <p:nvSpPr>
            <p:cNvPr id="2083" name="TextBox 2082">
              <a:extLst>
                <a:ext uri="{FF2B5EF4-FFF2-40B4-BE49-F238E27FC236}">
                  <a16:creationId xmlns:a16="http://schemas.microsoft.com/office/drawing/2014/main" id="{C1587BDB-40E0-412D-80A0-118EB75AB82F}"/>
                </a:ext>
              </a:extLst>
            </p:cNvPr>
            <p:cNvSpPr txBox="1"/>
            <p:nvPr/>
          </p:nvSpPr>
          <p:spPr>
            <a:xfrm>
              <a:off x="2552614" y="4445392"/>
              <a:ext cx="1878844" cy="369332"/>
            </a:xfrm>
            <a:prstGeom prst="rect">
              <a:avLst/>
            </a:prstGeom>
            <a:noFill/>
          </p:spPr>
          <p:txBody>
            <a:bodyPr wrap="square" rtlCol="0">
              <a:spAutoFit/>
            </a:bodyPr>
            <a:lstStyle/>
            <a:p>
              <a:r>
                <a:rPr lang="en-US" dirty="0"/>
                <a:t>1 ..*                  1</a:t>
              </a:r>
            </a:p>
          </p:txBody>
        </p:sp>
        <p:sp>
          <p:nvSpPr>
            <p:cNvPr id="2084" name="TextBox 2083">
              <a:extLst>
                <a:ext uri="{FF2B5EF4-FFF2-40B4-BE49-F238E27FC236}">
                  <a16:creationId xmlns:a16="http://schemas.microsoft.com/office/drawing/2014/main" id="{9C163BCE-7D31-D8E6-1009-BA6D8FC2CBBE}"/>
                </a:ext>
              </a:extLst>
            </p:cNvPr>
            <p:cNvSpPr txBox="1"/>
            <p:nvPr/>
          </p:nvSpPr>
          <p:spPr>
            <a:xfrm>
              <a:off x="2740287" y="924208"/>
              <a:ext cx="6553639" cy="369332"/>
            </a:xfrm>
            <a:prstGeom prst="rect">
              <a:avLst/>
            </a:prstGeom>
            <a:noFill/>
          </p:spPr>
          <p:txBody>
            <a:bodyPr wrap="square" rtlCol="0">
              <a:spAutoFit/>
            </a:bodyPr>
            <a:lstStyle/>
            <a:p>
              <a:r>
                <a:rPr lang="en-US" dirty="0"/>
                <a:t>1                                                                                                        1..*</a:t>
              </a:r>
            </a:p>
          </p:txBody>
        </p:sp>
        <p:sp>
          <p:nvSpPr>
            <p:cNvPr id="2085" name="TextBox 2084">
              <a:extLst>
                <a:ext uri="{FF2B5EF4-FFF2-40B4-BE49-F238E27FC236}">
                  <a16:creationId xmlns:a16="http://schemas.microsoft.com/office/drawing/2014/main" id="{D31C5E6D-64F0-9166-7BB9-AA799DF65444}"/>
                </a:ext>
              </a:extLst>
            </p:cNvPr>
            <p:cNvSpPr txBox="1"/>
            <p:nvPr/>
          </p:nvSpPr>
          <p:spPr>
            <a:xfrm>
              <a:off x="2823738" y="5738914"/>
              <a:ext cx="1051325" cy="369332"/>
            </a:xfrm>
            <a:prstGeom prst="rect">
              <a:avLst/>
            </a:prstGeom>
            <a:noFill/>
          </p:spPr>
          <p:txBody>
            <a:bodyPr wrap="square" rtlCol="0">
              <a:spAutoFit/>
            </a:bodyPr>
            <a:lstStyle/>
            <a:p>
              <a:r>
                <a:rPr lang="en-US" dirty="0"/>
                <a:t>1..*</a:t>
              </a:r>
            </a:p>
          </p:txBody>
        </p:sp>
        <p:sp>
          <p:nvSpPr>
            <p:cNvPr id="2086" name="TextBox 2085">
              <a:extLst>
                <a:ext uri="{FF2B5EF4-FFF2-40B4-BE49-F238E27FC236}">
                  <a16:creationId xmlns:a16="http://schemas.microsoft.com/office/drawing/2014/main" id="{5E40C38E-0E43-25EF-F235-976D97E98C23}"/>
                </a:ext>
              </a:extLst>
            </p:cNvPr>
            <p:cNvSpPr txBox="1"/>
            <p:nvPr/>
          </p:nvSpPr>
          <p:spPr>
            <a:xfrm>
              <a:off x="3520697" y="2631342"/>
              <a:ext cx="1051325" cy="369332"/>
            </a:xfrm>
            <a:prstGeom prst="rect">
              <a:avLst/>
            </a:prstGeom>
            <a:noFill/>
          </p:spPr>
          <p:txBody>
            <a:bodyPr wrap="square" rtlCol="0">
              <a:spAutoFit/>
            </a:bodyPr>
            <a:lstStyle/>
            <a:p>
              <a:r>
                <a:rPr lang="en-US" dirty="0"/>
                <a:t>1..*</a:t>
              </a:r>
            </a:p>
          </p:txBody>
        </p:sp>
      </p:grpSp>
      <p:sp>
        <p:nvSpPr>
          <p:cNvPr id="10" name="TextBox 9">
            <a:extLst>
              <a:ext uri="{FF2B5EF4-FFF2-40B4-BE49-F238E27FC236}">
                <a16:creationId xmlns:a16="http://schemas.microsoft.com/office/drawing/2014/main" id="{18ECB8AC-8873-F825-76BE-C8C4DAC24D35}"/>
              </a:ext>
            </a:extLst>
          </p:cNvPr>
          <p:cNvSpPr txBox="1"/>
          <p:nvPr/>
        </p:nvSpPr>
        <p:spPr>
          <a:xfrm>
            <a:off x="3375629" y="110377"/>
            <a:ext cx="4909733" cy="1015663"/>
          </a:xfrm>
          <a:prstGeom prst="rect">
            <a:avLst/>
          </a:prstGeom>
          <a:noFill/>
        </p:spPr>
        <p:txBody>
          <a:bodyPr wrap="square" rtlCol="0">
            <a:spAutoFit/>
          </a:bodyPr>
          <a:lstStyle/>
          <a:p>
            <a:r>
              <a:rPr lang="en-US" sz="6000" b="1" dirty="0">
                <a:highlight>
                  <a:srgbClr val="000000"/>
                </a:highlight>
              </a:rPr>
              <a:t>Class Diagram</a:t>
            </a:r>
          </a:p>
        </p:txBody>
      </p:sp>
      <p:cxnSp>
        <p:nvCxnSpPr>
          <p:cNvPr id="11" name="Straight Arrow Connector 10">
            <a:extLst>
              <a:ext uri="{FF2B5EF4-FFF2-40B4-BE49-F238E27FC236}">
                <a16:creationId xmlns:a16="http://schemas.microsoft.com/office/drawing/2014/main" id="{0F5E3FD1-0841-8A9E-7487-D94483781668}"/>
              </a:ext>
            </a:extLst>
          </p:cNvPr>
          <p:cNvCxnSpPr>
            <a:cxnSpLocks/>
          </p:cNvCxnSpPr>
          <p:nvPr/>
        </p:nvCxnSpPr>
        <p:spPr>
          <a:xfrm flipV="1">
            <a:off x="8524346" y="2315098"/>
            <a:ext cx="896204" cy="5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29908D-DDC9-58C0-9FB8-FA830352F739}"/>
              </a:ext>
            </a:extLst>
          </p:cNvPr>
          <p:cNvSpPr txBox="1"/>
          <p:nvPr/>
        </p:nvSpPr>
        <p:spPr>
          <a:xfrm>
            <a:off x="2627700" y="6291132"/>
            <a:ext cx="1051325"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80343800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21A286-BA02-F889-133F-D7435736B342}"/>
              </a:ext>
            </a:extLst>
          </p:cNvPr>
          <p:cNvSpPr txBox="1"/>
          <p:nvPr/>
        </p:nvSpPr>
        <p:spPr>
          <a:xfrm>
            <a:off x="420914" y="432191"/>
            <a:ext cx="6096000" cy="923330"/>
          </a:xfrm>
          <a:prstGeom prst="rect">
            <a:avLst/>
          </a:prstGeom>
          <a:noFill/>
        </p:spPr>
        <p:txBody>
          <a:bodyPr wrap="square">
            <a:spAutoFit/>
          </a:bodyPr>
          <a:lstStyle/>
          <a:p>
            <a:r>
              <a:rPr lang="en-US" sz="5400" b="1" dirty="0">
                <a:solidFill>
                  <a:srgbClr val="FFFF00"/>
                </a:solidFill>
              </a:rPr>
              <a:t>AGENDA</a:t>
            </a:r>
          </a:p>
        </p:txBody>
      </p:sp>
      <p:sp>
        <p:nvSpPr>
          <p:cNvPr id="5" name="TextBox 4">
            <a:extLst>
              <a:ext uri="{FF2B5EF4-FFF2-40B4-BE49-F238E27FC236}">
                <a16:creationId xmlns:a16="http://schemas.microsoft.com/office/drawing/2014/main" id="{5891EBC9-A1FB-8D6D-9DC2-44AC43D9AB4E}"/>
              </a:ext>
            </a:extLst>
          </p:cNvPr>
          <p:cNvSpPr txBox="1"/>
          <p:nvPr/>
        </p:nvSpPr>
        <p:spPr>
          <a:xfrm>
            <a:off x="420914" y="1874752"/>
            <a:ext cx="6096000" cy="3539430"/>
          </a:xfrm>
          <a:prstGeom prst="rect">
            <a:avLst/>
          </a:prstGeom>
          <a:noFill/>
        </p:spPr>
        <p:txBody>
          <a:bodyPr wrap="square">
            <a:spAutoFit/>
          </a:bodyPr>
          <a:lstStyle/>
          <a:p>
            <a:pPr marL="342900" indent="-342900">
              <a:buFont typeface="Arial" panose="020B0604020202020204" pitchFamily="34" charset="0"/>
              <a:buChar char="•"/>
            </a:pPr>
            <a:r>
              <a:rPr lang="en-IN" sz="3200" b="1" dirty="0"/>
              <a:t>Project Description</a:t>
            </a:r>
          </a:p>
          <a:p>
            <a:pPr marL="342900" indent="-342900">
              <a:buFont typeface="Arial" panose="020B0604020202020204" pitchFamily="34" charset="0"/>
              <a:buChar char="•"/>
            </a:pPr>
            <a:r>
              <a:rPr lang="en-IN" sz="3200" b="1" dirty="0"/>
              <a:t>Project Scope</a:t>
            </a:r>
          </a:p>
          <a:p>
            <a:pPr marL="342900" indent="-342900">
              <a:buFont typeface="Arial" panose="020B0604020202020204" pitchFamily="34" charset="0"/>
              <a:buChar char="•"/>
            </a:pPr>
            <a:r>
              <a:rPr lang="en-IN" sz="3200" b="1" dirty="0"/>
              <a:t>Database Design</a:t>
            </a:r>
          </a:p>
          <a:p>
            <a:pPr marL="342900" indent="-342900">
              <a:buFont typeface="Arial" panose="020B0604020202020204" pitchFamily="34" charset="0"/>
              <a:buChar char="•"/>
            </a:pPr>
            <a:r>
              <a:rPr lang="en-IN" sz="3200" b="1" dirty="0"/>
              <a:t>E-R Diagram</a:t>
            </a:r>
          </a:p>
          <a:p>
            <a:pPr marL="342900" indent="-342900">
              <a:buFont typeface="Arial" panose="020B0604020202020204" pitchFamily="34" charset="0"/>
              <a:buChar char="•"/>
            </a:pPr>
            <a:r>
              <a:rPr lang="en-IN" sz="3200" b="1" dirty="0"/>
              <a:t>DFD</a:t>
            </a:r>
          </a:p>
          <a:p>
            <a:pPr marL="342900" indent="-342900">
              <a:buFont typeface="Arial" panose="020B0604020202020204" pitchFamily="34" charset="0"/>
              <a:buChar char="•"/>
            </a:pPr>
            <a:r>
              <a:rPr lang="en-IN" sz="3200" b="1" dirty="0"/>
              <a:t>UML Diagrams</a:t>
            </a:r>
          </a:p>
          <a:p>
            <a:pPr marL="342900" indent="-342900">
              <a:buFont typeface="Arial" panose="020B0604020202020204" pitchFamily="34" charset="0"/>
              <a:buChar char="•"/>
            </a:pPr>
            <a:r>
              <a:rPr lang="en-IN" sz="3200" b="1" dirty="0"/>
              <a:t>Conclusion</a:t>
            </a:r>
            <a:endParaRPr lang="ru-RU" sz="3200" b="1" dirty="0"/>
          </a:p>
        </p:txBody>
      </p:sp>
      <p:cxnSp>
        <p:nvCxnSpPr>
          <p:cNvPr id="7" name="Straight Connector 6">
            <a:extLst>
              <a:ext uri="{FF2B5EF4-FFF2-40B4-BE49-F238E27FC236}">
                <a16:creationId xmlns:a16="http://schemas.microsoft.com/office/drawing/2014/main" id="{E0C303B5-D452-EAAA-A7E5-9E6BCA151371}"/>
              </a:ext>
            </a:extLst>
          </p:cNvPr>
          <p:cNvCxnSpPr/>
          <p:nvPr/>
        </p:nvCxnSpPr>
        <p:spPr>
          <a:xfrm>
            <a:off x="63795" y="1658679"/>
            <a:ext cx="5401340" cy="0"/>
          </a:xfrm>
          <a:prstGeom prst="line">
            <a:avLst/>
          </a:prstGeom>
        </p:spPr>
        <p:style>
          <a:lnRef idx="3">
            <a:schemeClr val="accent3"/>
          </a:lnRef>
          <a:fillRef idx="0">
            <a:schemeClr val="accent3"/>
          </a:fillRef>
          <a:effectRef idx="2">
            <a:schemeClr val="accent3"/>
          </a:effectRef>
          <a:fontRef idx="minor">
            <a:schemeClr val="tx1"/>
          </a:fontRef>
        </p:style>
      </p:cxnSp>
      <p:pic>
        <p:nvPicPr>
          <p:cNvPr id="9" name="Graphic 8" descr="Blind">
            <a:extLst>
              <a:ext uri="{FF2B5EF4-FFF2-40B4-BE49-F238E27FC236}">
                <a16:creationId xmlns:a16="http://schemas.microsoft.com/office/drawing/2014/main" id="{2D87F379-3DA7-9434-8DD7-7B1DA4648F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40834" y="-101099"/>
            <a:ext cx="2251166" cy="2251166"/>
          </a:xfrm>
          <a:prstGeom prst="rect">
            <a:avLst/>
          </a:prstGeom>
        </p:spPr>
      </p:pic>
    </p:spTree>
    <p:extLst>
      <p:ext uri="{BB962C8B-B14F-4D97-AF65-F5344CB8AC3E}">
        <p14:creationId xmlns:p14="http://schemas.microsoft.com/office/powerpoint/2010/main" val="184278723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9604E6-7248-A1E3-E9AF-8AECF0C6C199}"/>
              </a:ext>
            </a:extLst>
          </p:cNvPr>
          <p:cNvSpPr txBox="1"/>
          <p:nvPr/>
        </p:nvSpPr>
        <p:spPr>
          <a:xfrm>
            <a:off x="717550" y="641350"/>
            <a:ext cx="8077200" cy="1846659"/>
          </a:xfrm>
          <a:prstGeom prst="rect">
            <a:avLst/>
          </a:prstGeom>
          <a:noFill/>
        </p:spPr>
        <p:txBody>
          <a:bodyPr wrap="square" rtlCol="0">
            <a:spAutoFit/>
          </a:bodyPr>
          <a:lstStyle/>
          <a:p>
            <a:r>
              <a:rPr lang="en-IN" sz="6600" b="1" dirty="0"/>
              <a:t>Object Diagram</a:t>
            </a:r>
          </a:p>
          <a:p>
            <a:endParaRPr lang="en-IN" sz="4800" b="1" dirty="0"/>
          </a:p>
        </p:txBody>
      </p:sp>
      <p:sp>
        <p:nvSpPr>
          <p:cNvPr id="3" name="TextBox 2">
            <a:extLst>
              <a:ext uri="{FF2B5EF4-FFF2-40B4-BE49-F238E27FC236}">
                <a16:creationId xmlns:a16="http://schemas.microsoft.com/office/drawing/2014/main" id="{29145989-E102-18FC-9CBC-E4499CD87DDE}"/>
              </a:ext>
            </a:extLst>
          </p:cNvPr>
          <p:cNvSpPr txBox="1"/>
          <p:nvPr/>
        </p:nvSpPr>
        <p:spPr>
          <a:xfrm>
            <a:off x="2133600" y="2813050"/>
            <a:ext cx="8566150" cy="2123658"/>
          </a:xfrm>
          <a:prstGeom prst="rect">
            <a:avLst/>
          </a:prstGeom>
          <a:noFill/>
        </p:spPr>
        <p:txBody>
          <a:bodyPr wrap="square" rtlCol="0">
            <a:spAutoFit/>
          </a:bodyPr>
          <a:lstStyle/>
          <a:p>
            <a:r>
              <a:rPr lang="en-IN" sz="4400" dirty="0"/>
              <a:t>Object diagram show the instances of the class that put real values in the class diagram</a:t>
            </a:r>
          </a:p>
        </p:txBody>
      </p:sp>
    </p:spTree>
    <p:extLst>
      <p:ext uri="{BB962C8B-B14F-4D97-AF65-F5344CB8AC3E}">
        <p14:creationId xmlns:p14="http://schemas.microsoft.com/office/powerpoint/2010/main" val="1147645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1DA9F1-66AA-9D74-A0FD-E37B9062D5A7}"/>
              </a:ext>
            </a:extLst>
          </p:cNvPr>
          <p:cNvGrpSpPr/>
          <p:nvPr/>
        </p:nvGrpSpPr>
        <p:grpSpPr>
          <a:xfrm>
            <a:off x="33576" y="266255"/>
            <a:ext cx="11895957" cy="5945204"/>
            <a:chOff x="-290" y="126288"/>
            <a:chExt cx="11895957" cy="5945204"/>
          </a:xfrm>
        </p:grpSpPr>
        <p:grpSp>
          <p:nvGrpSpPr>
            <p:cNvPr id="3" name="Group 2">
              <a:extLst>
                <a:ext uri="{FF2B5EF4-FFF2-40B4-BE49-F238E27FC236}">
                  <a16:creationId xmlns:a16="http://schemas.microsoft.com/office/drawing/2014/main" id="{B8571B48-CBFC-8433-3903-DDB44D85510F}"/>
                </a:ext>
              </a:extLst>
            </p:cNvPr>
            <p:cNvGrpSpPr/>
            <p:nvPr/>
          </p:nvGrpSpPr>
          <p:grpSpPr>
            <a:xfrm>
              <a:off x="-290" y="126288"/>
              <a:ext cx="11895957" cy="5806454"/>
              <a:chOff x="294842" y="127223"/>
              <a:chExt cx="11431491" cy="5924879"/>
            </a:xfrm>
          </p:grpSpPr>
          <p:grpSp>
            <p:nvGrpSpPr>
              <p:cNvPr id="25" name="Group 24">
                <a:extLst>
                  <a:ext uri="{FF2B5EF4-FFF2-40B4-BE49-F238E27FC236}">
                    <a16:creationId xmlns:a16="http://schemas.microsoft.com/office/drawing/2014/main" id="{74D27ABF-8258-6474-26A9-86E46925447D}"/>
                  </a:ext>
                </a:extLst>
              </p:cNvPr>
              <p:cNvGrpSpPr/>
              <p:nvPr/>
            </p:nvGrpSpPr>
            <p:grpSpPr>
              <a:xfrm>
                <a:off x="294842" y="127223"/>
                <a:ext cx="11424929" cy="5471224"/>
                <a:chOff x="523765" y="477289"/>
                <a:chExt cx="11760831" cy="5572340"/>
              </a:xfrm>
            </p:grpSpPr>
            <p:grpSp>
              <p:nvGrpSpPr>
                <p:cNvPr id="27" name="Group 26">
                  <a:extLst>
                    <a:ext uri="{FF2B5EF4-FFF2-40B4-BE49-F238E27FC236}">
                      <a16:creationId xmlns:a16="http://schemas.microsoft.com/office/drawing/2014/main" id="{01E1BFAC-F9A0-5BF7-B9D7-496CD4898AA4}"/>
                    </a:ext>
                  </a:extLst>
                </p:cNvPr>
                <p:cNvGrpSpPr/>
                <p:nvPr/>
              </p:nvGrpSpPr>
              <p:grpSpPr>
                <a:xfrm>
                  <a:off x="523765" y="477289"/>
                  <a:ext cx="11760831" cy="4314651"/>
                  <a:chOff x="523765" y="477289"/>
                  <a:chExt cx="11760831" cy="4314651"/>
                </a:xfrm>
              </p:grpSpPr>
              <p:grpSp>
                <p:nvGrpSpPr>
                  <p:cNvPr id="30" name="Group 29">
                    <a:extLst>
                      <a:ext uri="{FF2B5EF4-FFF2-40B4-BE49-F238E27FC236}">
                        <a16:creationId xmlns:a16="http://schemas.microsoft.com/office/drawing/2014/main" id="{3CC589D4-AAEC-FD75-BD47-E059999CC355}"/>
                      </a:ext>
                    </a:extLst>
                  </p:cNvPr>
                  <p:cNvGrpSpPr/>
                  <p:nvPr/>
                </p:nvGrpSpPr>
                <p:grpSpPr>
                  <a:xfrm>
                    <a:off x="523765" y="477289"/>
                    <a:ext cx="11760831" cy="4314651"/>
                    <a:chOff x="574565" y="494222"/>
                    <a:chExt cx="11760831" cy="4314651"/>
                  </a:xfrm>
                </p:grpSpPr>
                <p:sp>
                  <p:nvSpPr>
                    <p:cNvPr id="33" name="Rectangle 32">
                      <a:extLst>
                        <a:ext uri="{FF2B5EF4-FFF2-40B4-BE49-F238E27FC236}">
                          <a16:creationId xmlns:a16="http://schemas.microsoft.com/office/drawing/2014/main" id="{72591C72-48E1-C85A-E7CC-E5FD51106CCC}"/>
                        </a:ext>
                      </a:extLst>
                    </p:cNvPr>
                    <p:cNvSpPr/>
                    <p:nvPr/>
                  </p:nvSpPr>
                  <p:spPr>
                    <a:xfrm>
                      <a:off x="9447951" y="4317344"/>
                      <a:ext cx="2887445" cy="4915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Student</a:t>
                      </a:r>
                    </a:p>
                  </p:txBody>
                </p:sp>
                <p:sp>
                  <p:nvSpPr>
                    <p:cNvPr id="34" name="Rectangle 33">
                      <a:extLst>
                        <a:ext uri="{FF2B5EF4-FFF2-40B4-BE49-F238E27FC236}">
                          <a16:creationId xmlns:a16="http://schemas.microsoft.com/office/drawing/2014/main" id="{A9061B46-8F92-C449-0E91-AAF17D8270AE}"/>
                        </a:ext>
                      </a:extLst>
                    </p:cNvPr>
                    <p:cNvSpPr/>
                    <p:nvPr/>
                  </p:nvSpPr>
                  <p:spPr>
                    <a:xfrm>
                      <a:off x="574565" y="494222"/>
                      <a:ext cx="2129701" cy="3402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Department</a:t>
                      </a:r>
                    </a:p>
                  </p:txBody>
                </p:sp>
                <p:sp>
                  <p:nvSpPr>
                    <p:cNvPr id="35" name="Rectangle 34">
                      <a:extLst>
                        <a:ext uri="{FF2B5EF4-FFF2-40B4-BE49-F238E27FC236}">
                          <a16:creationId xmlns:a16="http://schemas.microsoft.com/office/drawing/2014/main" id="{8ACAD5D7-5507-DA51-2232-00F60F98E843}"/>
                        </a:ext>
                      </a:extLst>
                    </p:cNvPr>
                    <p:cNvSpPr/>
                    <p:nvPr/>
                  </p:nvSpPr>
                  <p:spPr>
                    <a:xfrm>
                      <a:off x="9831595" y="606428"/>
                      <a:ext cx="2373226" cy="3402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Course</a:t>
                      </a:r>
                    </a:p>
                  </p:txBody>
                </p:sp>
                <p:sp>
                  <p:nvSpPr>
                    <p:cNvPr id="36" name="Rectangle 35">
                      <a:extLst>
                        <a:ext uri="{FF2B5EF4-FFF2-40B4-BE49-F238E27FC236}">
                          <a16:creationId xmlns:a16="http://schemas.microsoft.com/office/drawing/2014/main" id="{34FF49A8-8E65-8B1B-444F-463B5F775373}"/>
                        </a:ext>
                      </a:extLst>
                    </p:cNvPr>
                    <p:cNvSpPr/>
                    <p:nvPr/>
                  </p:nvSpPr>
                  <p:spPr>
                    <a:xfrm>
                      <a:off x="918238" y="4276257"/>
                      <a:ext cx="2882788" cy="366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Teacher</a:t>
                      </a:r>
                    </a:p>
                  </p:txBody>
                </p:sp>
                <p:sp>
                  <p:nvSpPr>
                    <p:cNvPr id="37" name="Rectangle 36">
                      <a:extLst>
                        <a:ext uri="{FF2B5EF4-FFF2-40B4-BE49-F238E27FC236}">
                          <a16:creationId xmlns:a16="http://schemas.microsoft.com/office/drawing/2014/main" id="{1D9C5886-C203-22FF-A859-953789413BFA}"/>
                        </a:ext>
                      </a:extLst>
                    </p:cNvPr>
                    <p:cNvSpPr/>
                    <p:nvPr/>
                  </p:nvSpPr>
                  <p:spPr>
                    <a:xfrm>
                      <a:off x="4711837" y="2554176"/>
                      <a:ext cx="3112187" cy="351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Admin</a:t>
                      </a:r>
                    </a:p>
                  </p:txBody>
                </p:sp>
                <p:sp>
                  <p:nvSpPr>
                    <p:cNvPr id="38" name="Rectangle 37">
                      <a:extLst>
                        <a:ext uri="{FF2B5EF4-FFF2-40B4-BE49-F238E27FC236}">
                          <a16:creationId xmlns:a16="http://schemas.microsoft.com/office/drawing/2014/main" id="{CF334532-8640-AE59-D84B-F45534BCDADF}"/>
                        </a:ext>
                      </a:extLst>
                    </p:cNvPr>
                    <p:cNvSpPr/>
                    <p:nvPr/>
                  </p:nvSpPr>
                  <p:spPr>
                    <a:xfrm>
                      <a:off x="574565" y="875536"/>
                      <a:ext cx="2129702" cy="17447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-dept_id:”CS01”</a:t>
                      </a:r>
                    </a:p>
                    <a:p>
                      <a:r>
                        <a:rPr lang="en-US" dirty="0"/>
                        <a:t>-</a:t>
                      </a:r>
                      <a:r>
                        <a:rPr lang="en-US" dirty="0" err="1"/>
                        <a:t>dept_name:comp</a:t>
                      </a:r>
                      <a:r>
                        <a:rPr lang="en-US" dirty="0"/>
                        <a:t> sci</a:t>
                      </a:r>
                    </a:p>
                    <a:p>
                      <a:r>
                        <a:rPr lang="en-US" dirty="0"/>
                        <a:t>-location:”1stflor”</a:t>
                      </a:r>
                    </a:p>
                    <a:p>
                      <a:r>
                        <a:rPr lang="en-US" dirty="0"/>
                        <a:t>-</a:t>
                      </a:r>
                      <a:r>
                        <a:rPr lang="en-US" sz="1400" dirty="0"/>
                        <a:t>HOD</a:t>
                      </a:r>
                      <a:r>
                        <a:rPr lang="en-US" dirty="0"/>
                        <a:t>-name:”</a:t>
                      </a:r>
                      <a:r>
                        <a:rPr lang="en-US" dirty="0" err="1"/>
                        <a:t>Mr.S.D</a:t>
                      </a:r>
                      <a:r>
                        <a:rPr lang="en-US" dirty="0"/>
                        <a:t>”</a:t>
                      </a:r>
                    </a:p>
                    <a:p>
                      <a:r>
                        <a:rPr lang="en-US" dirty="0"/>
                        <a:t>-total_staff:34</a:t>
                      </a:r>
                    </a:p>
                    <a:p>
                      <a:r>
                        <a:rPr lang="en-US" dirty="0"/>
                        <a:t>-total_stu:112223</a:t>
                      </a:r>
                    </a:p>
                  </p:txBody>
                </p:sp>
                <p:sp>
                  <p:nvSpPr>
                    <p:cNvPr id="40" name="Rectangle 39">
                      <a:extLst>
                        <a:ext uri="{FF2B5EF4-FFF2-40B4-BE49-F238E27FC236}">
                          <a16:creationId xmlns:a16="http://schemas.microsoft.com/office/drawing/2014/main" id="{D8908323-0517-D00B-CA59-EB13DC9FDD32}"/>
                        </a:ext>
                      </a:extLst>
                    </p:cNvPr>
                    <p:cNvSpPr/>
                    <p:nvPr/>
                  </p:nvSpPr>
                  <p:spPr>
                    <a:xfrm>
                      <a:off x="4711836" y="2916536"/>
                      <a:ext cx="3112187" cy="13899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 </a:t>
                      </a:r>
                      <a:r>
                        <a:rPr lang="en-US" sz="2000" dirty="0"/>
                        <a:t>-a</a:t>
                      </a:r>
                      <a:r>
                        <a:rPr lang="en-US" dirty="0"/>
                        <a:t>dm_id:”11bca”</a:t>
                      </a:r>
                    </a:p>
                    <a:p>
                      <a:r>
                        <a:rPr lang="en-US" dirty="0"/>
                        <a:t> -</a:t>
                      </a:r>
                      <a:r>
                        <a:rPr lang="en-US" dirty="0" err="1"/>
                        <a:t>admin_name</a:t>
                      </a:r>
                      <a:r>
                        <a:rPr lang="en-US" dirty="0"/>
                        <a:t>:” </a:t>
                      </a:r>
                      <a:r>
                        <a:rPr lang="en-US" dirty="0" err="1"/>
                        <a:t>Mr.ABC</a:t>
                      </a:r>
                      <a:r>
                        <a:rPr lang="en-US" dirty="0"/>
                        <a:t>”</a:t>
                      </a:r>
                    </a:p>
                    <a:p>
                      <a:r>
                        <a:rPr lang="en-US" dirty="0"/>
                        <a:t>  -phone_no:1234567890</a:t>
                      </a:r>
                    </a:p>
                    <a:p>
                      <a:r>
                        <a:rPr lang="en-US" dirty="0"/>
                        <a:t>  -email:abc123@gmail.com</a:t>
                      </a:r>
                    </a:p>
                  </p:txBody>
                </p:sp>
              </p:grpSp>
              <p:sp>
                <p:nvSpPr>
                  <p:cNvPr id="32" name="Rectangle 31">
                    <a:extLst>
                      <a:ext uri="{FF2B5EF4-FFF2-40B4-BE49-F238E27FC236}">
                        <a16:creationId xmlns:a16="http://schemas.microsoft.com/office/drawing/2014/main" id="{851B1489-75BC-B356-D0A3-4F945217271E}"/>
                      </a:ext>
                    </a:extLst>
                  </p:cNvPr>
                  <p:cNvSpPr/>
                  <p:nvPr/>
                </p:nvSpPr>
                <p:spPr>
                  <a:xfrm>
                    <a:off x="9780794" y="946770"/>
                    <a:ext cx="2373226" cy="17447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-course_id:”UBCA1”</a:t>
                    </a:r>
                  </a:p>
                  <a:p>
                    <a:r>
                      <a:rPr lang="en-US" dirty="0"/>
                      <a:t>-</a:t>
                    </a:r>
                    <a:r>
                      <a:rPr lang="en-US" dirty="0" err="1"/>
                      <a:t>course_name:”BCA</a:t>
                    </a:r>
                    <a:r>
                      <a:rPr lang="en-US" dirty="0"/>
                      <a:t>”</a:t>
                    </a:r>
                  </a:p>
                  <a:p>
                    <a:r>
                      <a:rPr lang="en-US" dirty="0"/>
                      <a:t>-</a:t>
                    </a:r>
                    <a:r>
                      <a:rPr lang="en-US" dirty="0" err="1"/>
                      <a:t>desc:”Ug</a:t>
                    </a:r>
                    <a:r>
                      <a:rPr lang="en-US" dirty="0"/>
                      <a:t> course”</a:t>
                    </a:r>
                  </a:p>
                  <a:p>
                    <a:r>
                      <a:rPr lang="en-US" dirty="0"/>
                      <a:t>-credit:22</a:t>
                    </a:r>
                  </a:p>
                  <a:p>
                    <a:r>
                      <a:rPr lang="en-US" dirty="0"/>
                      <a:t>-</a:t>
                    </a:r>
                    <a:r>
                      <a:rPr lang="en-US" dirty="0" err="1"/>
                      <a:t>dept:Comp</a:t>
                    </a:r>
                    <a:r>
                      <a:rPr lang="en-US" dirty="0"/>
                      <a:t> sci</a:t>
                    </a:r>
                  </a:p>
                  <a:p>
                    <a:r>
                      <a:rPr lang="en-US" dirty="0"/>
                      <a:t>-teacher:”</a:t>
                    </a:r>
                    <a:r>
                      <a:rPr lang="en-US" dirty="0" err="1"/>
                      <a:t>Mr.xyz</a:t>
                    </a:r>
                    <a:r>
                      <a:rPr lang="en-US" dirty="0"/>
                      <a:t>”</a:t>
                    </a:r>
                  </a:p>
                </p:txBody>
              </p:sp>
            </p:grpSp>
            <p:sp>
              <p:nvSpPr>
                <p:cNvPr id="29" name="Rectangle 28">
                  <a:extLst>
                    <a:ext uri="{FF2B5EF4-FFF2-40B4-BE49-F238E27FC236}">
                      <a16:creationId xmlns:a16="http://schemas.microsoft.com/office/drawing/2014/main" id="{E69B119A-3B21-EE30-2E3B-EE95EA53E024}"/>
                    </a:ext>
                  </a:extLst>
                </p:cNvPr>
                <p:cNvSpPr/>
                <p:nvPr/>
              </p:nvSpPr>
              <p:spPr>
                <a:xfrm>
                  <a:off x="867438" y="4625654"/>
                  <a:ext cx="2752115" cy="1423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-tid:”01A”</a:t>
                  </a:r>
                </a:p>
                <a:p>
                  <a:r>
                    <a:rPr lang="en-US" dirty="0"/>
                    <a:t>-</a:t>
                  </a:r>
                  <a:r>
                    <a:rPr lang="en-US" dirty="0" err="1"/>
                    <a:t>tname</a:t>
                  </a:r>
                  <a:r>
                    <a:rPr lang="en-US" dirty="0"/>
                    <a:t>:”</a:t>
                  </a:r>
                  <a:r>
                    <a:rPr lang="en-US" dirty="0" err="1"/>
                    <a:t>Mr.xyz</a:t>
                  </a:r>
                  <a:r>
                    <a:rPr lang="en-US" dirty="0"/>
                    <a:t>”</a:t>
                  </a:r>
                </a:p>
                <a:p>
                  <a:r>
                    <a:rPr lang="en-US" dirty="0"/>
                    <a:t>-email:”xyz12@gmail.com”</a:t>
                  </a:r>
                </a:p>
                <a:p>
                  <a:r>
                    <a:rPr lang="en-US" dirty="0"/>
                    <a:t>-phoneno:8123456789</a:t>
                  </a:r>
                </a:p>
                <a:p>
                  <a:endParaRPr lang="en-US" dirty="0"/>
                </a:p>
              </p:txBody>
            </p:sp>
          </p:grpSp>
          <p:sp>
            <p:nvSpPr>
              <p:cNvPr id="23" name="Rectangle 22">
                <a:extLst>
                  <a:ext uri="{FF2B5EF4-FFF2-40B4-BE49-F238E27FC236}">
                    <a16:creationId xmlns:a16="http://schemas.microsoft.com/office/drawing/2014/main" id="{4B9F8967-8109-F85A-6BC7-A3624718B130}"/>
                  </a:ext>
                </a:extLst>
              </p:cNvPr>
              <p:cNvSpPr/>
              <p:nvPr/>
            </p:nvSpPr>
            <p:spPr>
              <a:xfrm>
                <a:off x="8938920" y="4381143"/>
                <a:ext cx="2787413" cy="16709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-sid:”2381019”</a:t>
                </a:r>
              </a:p>
              <a:p>
                <a:r>
                  <a:rPr lang="en-US" dirty="0"/>
                  <a:t>-</a:t>
                </a:r>
                <a:r>
                  <a:rPr lang="en-US" dirty="0" err="1"/>
                  <a:t>sname</a:t>
                </a:r>
                <a:r>
                  <a:rPr lang="en-US" dirty="0"/>
                  <a:t>:”Vaishnavi”</a:t>
                </a:r>
              </a:p>
              <a:p>
                <a:r>
                  <a:rPr lang="en-US" dirty="0"/>
                  <a:t>-</a:t>
                </a:r>
                <a:r>
                  <a:rPr lang="en-US" dirty="0" err="1"/>
                  <a:t>gender:”female</a:t>
                </a:r>
                <a:r>
                  <a:rPr lang="en-US" dirty="0"/>
                  <a:t>”</a:t>
                </a:r>
              </a:p>
              <a:p>
                <a:r>
                  <a:rPr lang="en-US" dirty="0"/>
                  <a:t>-</a:t>
                </a:r>
                <a:r>
                  <a:rPr lang="en-US" dirty="0" err="1"/>
                  <a:t>enroll_course:”BCA</a:t>
                </a:r>
                <a:r>
                  <a:rPr lang="en-US" dirty="0"/>
                  <a:t>”</a:t>
                </a:r>
              </a:p>
              <a:p>
                <a:r>
                  <a:rPr lang="en-US" dirty="0"/>
                  <a:t>-email:vai123@gmail.com</a:t>
                </a:r>
              </a:p>
              <a:p>
                <a:r>
                  <a:rPr lang="en-US" dirty="0"/>
                  <a:t>-phone_no:9899334511</a:t>
                </a:r>
              </a:p>
            </p:txBody>
          </p:sp>
        </p:grpSp>
        <p:cxnSp>
          <p:nvCxnSpPr>
            <p:cNvPr id="4" name="Connector: Elbow 3">
              <a:extLst>
                <a:ext uri="{FF2B5EF4-FFF2-40B4-BE49-F238E27FC236}">
                  <a16:creationId xmlns:a16="http://schemas.microsoft.com/office/drawing/2014/main" id="{0151C5EB-47FC-DCB5-C1A7-67B401624EC5}"/>
                </a:ext>
              </a:extLst>
            </p:cNvPr>
            <p:cNvCxnSpPr>
              <a:cxnSpLocks/>
            </p:cNvCxnSpPr>
            <p:nvPr/>
          </p:nvCxnSpPr>
          <p:spPr>
            <a:xfrm rot="10800000" flipV="1">
              <a:off x="2550456" y="2204415"/>
              <a:ext cx="8197978" cy="3045094"/>
            </a:xfrm>
            <a:prstGeom prst="bentConnector3">
              <a:avLst>
                <a:gd name="adj1" fmla="val 33579"/>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 name="Connector: Elbow 4">
              <a:extLst>
                <a:ext uri="{FF2B5EF4-FFF2-40B4-BE49-F238E27FC236}">
                  <a16:creationId xmlns:a16="http://schemas.microsoft.com/office/drawing/2014/main" id="{D9DDA95D-0027-6EFE-4A69-91381AAD63F4}"/>
                </a:ext>
              </a:extLst>
            </p:cNvPr>
            <p:cNvCxnSpPr>
              <a:cxnSpLocks/>
              <a:endCxn id="23" idx="1"/>
            </p:cNvCxnSpPr>
            <p:nvPr/>
          </p:nvCxnSpPr>
          <p:spPr>
            <a:xfrm rot="5400000">
              <a:off x="7865564" y="3469401"/>
              <a:ext cx="2773997" cy="515124"/>
            </a:xfrm>
            <a:prstGeom prst="bentConnector4">
              <a:avLst>
                <a:gd name="adj1" fmla="val -5657"/>
                <a:gd name="adj2" fmla="val 196974"/>
              </a:avLst>
            </a:prstGeom>
            <a:ln w="9525" cap="flat" cmpd="sng" algn="ctr">
              <a:solidFill>
                <a:schemeClr val="accent1">
                  <a:lumMod val="40000"/>
                  <a:lumOff val="6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Arrow Connector 5">
              <a:extLst>
                <a:ext uri="{FF2B5EF4-FFF2-40B4-BE49-F238E27FC236}">
                  <a16:creationId xmlns:a16="http://schemas.microsoft.com/office/drawing/2014/main" id="{96C321B3-0EC5-E86F-B38B-3F9F7576EE36}"/>
                </a:ext>
              </a:extLst>
            </p:cNvPr>
            <p:cNvCxnSpPr>
              <a:cxnSpLocks/>
              <a:stCxn id="32" idx="1"/>
            </p:cNvCxnSpPr>
            <p:nvPr/>
          </p:nvCxnSpPr>
          <p:spPr>
            <a:xfrm flipH="1" flipV="1">
              <a:off x="2257731" y="1355200"/>
              <a:ext cx="7099991" cy="62248"/>
            </a:xfrm>
            <a:prstGeom prst="straightConnector1">
              <a:avLst/>
            </a:prstGeom>
            <a:ln>
              <a:solidFill>
                <a:schemeClr val="accent1">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7" name="Flowchart: Decision 6">
              <a:extLst>
                <a:ext uri="{FF2B5EF4-FFF2-40B4-BE49-F238E27FC236}">
                  <a16:creationId xmlns:a16="http://schemas.microsoft.com/office/drawing/2014/main" id="{D28CA5F3-2D30-194A-C90D-3B52DA9715E6}"/>
                </a:ext>
              </a:extLst>
            </p:cNvPr>
            <p:cNvSpPr/>
            <p:nvPr/>
          </p:nvSpPr>
          <p:spPr>
            <a:xfrm rot="5400000">
              <a:off x="2171964" y="1030093"/>
              <a:ext cx="448203" cy="534811"/>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BEEF0E9-01BD-3B31-1AF2-BAF135CF098E}"/>
                </a:ext>
              </a:extLst>
            </p:cNvPr>
            <p:cNvCxnSpPr>
              <a:cxnSpLocks/>
            </p:cNvCxnSpPr>
            <p:nvPr/>
          </p:nvCxnSpPr>
          <p:spPr>
            <a:xfrm>
              <a:off x="2593834" y="5454470"/>
              <a:ext cx="6598933" cy="20834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9" name="Connector: Elbow 8">
              <a:extLst>
                <a:ext uri="{FF2B5EF4-FFF2-40B4-BE49-F238E27FC236}">
                  <a16:creationId xmlns:a16="http://schemas.microsoft.com/office/drawing/2014/main" id="{E9766075-50D3-F224-6C14-49211A31D627}"/>
                </a:ext>
              </a:extLst>
            </p:cNvPr>
            <p:cNvCxnSpPr>
              <a:cxnSpLocks/>
            </p:cNvCxnSpPr>
            <p:nvPr/>
          </p:nvCxnSpPr>
          <p:spPr>
            <a:xfrm>
              <a:off x="2113513" y="2012431"/>
              <a:ext cx="2068601" cy="9632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5542AF6F-A3F5-F1C3-780D-17F1B6B8B93D}"/>
                </a:ext>
              </a:extLst>
            </p:cNvPr>
            <p:cNvCxnSpPr>
              <a:cxnSpLocks/>
              <a:stCxn id="29" idx="3"/>
            </p:cNvCxnSpPr>
            <p:nvPr/>
          </p:nvCxnSpPr>
          <p:spPr>
            <a:xfrm flipV="1">
              <a:off x="3129269" y="3712699"/>
              <a:ext cx="1473977" cy="109036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A9F08F3-567B-E1F6-0247-130E64D1F427}"/>
                </a:ext>
              </a:extLst>
            </p:cNvPr>
            <p:cNvCxnSpPr>
              <a:stCxn id="37" idx="3"/>
            </p:cNvCxnSpPr>
            <p:nvPr/>
          </p:nvCxnSpPr>
          <p:spPr>
            <a:xfrm flipV="1">
              <a:off x="7328252" y="1783597"/>
              <a:ext cx="1965674" cy="493933"/>
            </a:xfrm>
            <a:prstGeom prst="bentConnector3">
              <a:avLst>
                <a:gd name="adj1" fmla="val -37007"/>
              </a:avLst>
            </a:prstGeom>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4FE80B8-BB77-4FF4-0776-936D2142C6CE}"/>
                </a:ext>
              </a:extLst>
            </p:cNvPr>
            <p:cNvCxnSpPr>
              <a:cxnSpLocks/>
            </p:cNvCxnSpPr>
            <p:nvPr/>
          </p:nvCxnSpPr>
          <p:spPr>
            <a:xfrm rot="16200000" flipH="1">
              <a:off x="7002971" y="3559773"/>
              <a:ext cx="2022741" cy="196131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60C4AF3-B025-B778-AD30-F682D9BB366A}"/>
                </a:ext>
              </a:extLst>
            </p:cNvPr>
            <p:cNvSpPr txBox="1"/>
            <p:nvPr/>
          </p:nvSpPr>
          <p:spPr>
            <a:xfrm>
              <a:off x="7341886" y="5184990"/>
              <a:ext cx="2060139" cy="369332"/>
            </a:xfrm>
            <a:prstGeom prst="rect">
              <a:avLst/>
            </a:prstGeom>
            <a:noFill/>
          </p:spPr>
          <p:txBody>
            <a:bodyPr wrap="square" rtlCol="0">
              <a:spAutoFit/>
            </a:bodyPr>
            <a:lstStyle/>
            <a:p>
              <a:r>
                <a:rPr lang="en-US" dirty="0"/>
                <a:t>1                   1..*</a:t>
              </a:r>
            </a:p>
          </p:txBody>
        </p:sp>
        <p:sp>
          <p:nvSpPr>
            <p:cNvPr id="14" name="TextBox 13">
              <a:extLst>
                <a:ext uri="{FF2B5EF4-FFF2-40B4-BE49-F238E27FC236}">
                  <a16:creationId xmlns:a16="http://schemas.microsoft.com/office/drawing/2014/main" id="{62847A32-A3DE-3EBE-F173-529254D4447F}"/>
                </a:ext>
              </a:extLst>
            </p:cNvPr>
            <p:cNvSpPr txBox="1"/>
            <p:nvPr/>
          </p:nvSpPr>
          <p:spPr>
            <a:xfrm>
              <a:off x="6562953" y="1503972"/>
              <a:ext cx="2947172" cy="369332"/>
            </a:xfrm>
            <a:prstGeom prst="rect">
              <a:avLst/>
            </a:prstGeom>
            <a:noFill/>
          </p:spPr>
          <p:txBody>
            <a:bodyPr wrap="square" rtlCol="0">
              <a:spAutoFit/>
            </a:bodyPr>
            <a:lstStyle/>
            <a:p>
              <a:r>
                <a:rPr lang="en-US" dirty="0"/>
                <a:t>1                                       1..*</a:t>
              </a:r>
            </a:p>
          </p:txBody>
        </p:sp>
        <p:sp>
          <p:nvSpPr>
            <p:cNvPr id="15" name="TextBox 14">
              <a:extLst>
                <a:ext uri="{FF2B5EF4-FFF2-40B4-BE49-F238E27FC236}">
                  <a16:creationId xmlns:a16="http://schemas.microsoft.com/office/drawing/2014/main" id="{C3505AFC-4CD6-F915-7E9C-C6F863412691}"/>
                </a:ext>
              </a:extLst>
            </p:cNvPr>
            <p:cNvSpPr txBox="1"/>
            <p:nvPr/>
          </p:nvSpPr>
          <p:spPr>
            <a:xfrm>
              <a:off x="8994999" y="1835083"/>
              <a:ext cx="1197678"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66FC7D3A-1DE3-A61A-EF73-E863827D71A5}"/>
                </a:ext>
              </a:extLst>
            </p:cNvPr>
            <p:cNvSpPr txBox="1"/>
            <p:nvPr/>
          </p:nvSpPr>
          <p:spPr>
            <a:xfrm>
              <a:off x="2210043" y="2030563"/>
              <a:ext cx="1051325" cy="369332"/>
            </a:xfrm>
            <a:prstGeom prst="rect">
              <a:avLst/>
            </a:prstGeom>
            <a:noFill/>
          </p:spPr>
          <p:txBody>
            <a:bodyPr wrap="square" rtlCol="0">
              <a:spAutoFit/>
            </a:bodyPr>
            <a:lstStyle/>
            <a:p>
              <a:r>
                <a:rPr lang="en-US" dirty="0"/>
                <a:t>1</a:t>
              </a:r>
            </a:p>
          </p:txBody>
        </p:sp>
        <p:sp>
          <p:nvSpPr>
            <p:cNvPr id="17" name="TextBox 16">
              <a:extLst>
                <a:ext uri="{FF2B5EF4-FFF2-40B4-BE49-F238E27FC236}">
                  <a16:creationId xmlns:a16="http://schemas.microsoft.com/office/drawing/2014/main" id="{941EFF48-4892-4D2A-BDA5-DBB0460182A3}"/>
                </a:ext>
              </a:extLst>
            </p:cNvPr>
            <p:cNvSpPr txBox="1"/>
            <p:nvPr/>
          </p:nvSpPr>
          <p:spPr>
            <a:xfrm>
              <a:off x="8371955" y="5702160"/>
              <a:ext cx="1051325" cy="369332"/>
            </a:xfrm>
            <a:prstGeom prst="rect">
              <a:avLst/>
            </a:prstGeom>
            <a:noFill/>
          </p:spPr>
          <p:txBody>
            <a:bodyPr wrap="square" rtlCol="0">
              <a:spAutoFit/>
            </a:bodyPr>
            <a:lstStyle/>
            <a:p>
              <a:r>
                <a:rPr lang="en-US" dirty="0"/>
                <a:t>1..*</a:t>
              </a:r>
            </a:p>
          </p:txBody>
        </p:sp>
        <p:sp>
          <p:nvSpPr>
            <p:cNvPr id="18" name="TextBox 17">
              <a:extLst>
                <a:ext uri="{FF2B5EF4-FFF2-40B4-BE49-F238E27FC236}">
                  <a16:creationId xmlns:a16="http://schemas.microsoft.com/office/drawing/2014/main" id="{70FF1D3E-90B4-9175-FC32-664F3A9934B9}"/>
                </a:ext>
              </a:extLst>
            </p:cNvPr>
            <p:cNvSpPr txBox="1"/>
            <p:nvPr/>
          </p:nvSpPr>
          <p:spPr>
            <a:xfrm>
              <a:off x="3129268" y="4457326"/>
              <a:ext cx="823204" cy="369332"/>
            </a:xfrm>
            <a:prstGeom prst="rect">
              <a:avLst/>
            </a:prstGeom>
            <a:noFill/>
          </p:spPr>
          <p:txBody>
            <a:bodyPr wrap="square" rtlCol="0">
              <a:spAutoFit/>
            </a:bodyPr>
            <a:lstStyle/>
            <a:p>
              <a:r>
                <a:rPr lang="en-US" dirty="0"/>
                <a:t>1 ..*                  </a:t>
              </a:r>
            </a:p>
          </p:txBody>
        </p:sp>
        <p:sp>
          <p:nvSpPr>
            <p:cNvPr id="19" name="TextBox 18">
              <a:extLst>
                <a:ext uri="{FF2B5EF4-FFF2-40B4-BE49-F238E27FC236}">
                  <a16:creationId xmlns:a16="http://schemas.microsoft.com/office/drawing/2014/main" id="{2956117C-3DE9-211C-4AC4-2FE1F932555C}"/>
                </a:ext>
              </a:extLst>
            </p:cNvPr>
            <p:cNvSpPr txBox="1"/>
            <p:nvPr/>
          </p:nvSpPr>
          <p:spPr>
            <a:xfrm>
              <a:off x="2740287" y="924208"/>
              <a:ext cx="6553639" cy="369332"/>
            </a:xfrm>
            <a:prstGeom prst="rect">
              <a:avLst/>
            </a:prstGeom>
            <a:noFill/>
          </p:spPr>
          <p:txBody>
            <a:bodyPr wrap="square" rtlCol="0">
              <a:spAutoFit/>
            </a:bodyPr>
            <a:lstStyle/>
            <a:p>
              <a:r>
                <a:rPr lang="en-US" dirty="0"/>
                <a:t>1                                                                                                        1..*</a:t>
              </a:r>
            </a:p>
          </p:txBody>
        </p:sp>
        <p:sp>
          <p:nvSpPr>
            <p:cNvPr id="20" name="TextBox 19">
              <a:extLst>
                <a:ext uri="{FF2B5EF4-FFF2-40B4-BE49-F238E27FC236}">
                  <a16:creationId xmlns:a16="http://schemas.microsoft.com/office/drawing/2014/main" id="{72E2D902-744D-6B6B-AAD1-F69E1AF009CA}"/>
                </a:ext>
              </a:extLst>
            </p:cNvPr>
            <p:cNvSpPr txBox="1"/>
            <p:nvPr/>
          </p:nvSpPr>
          <p:spPr>
            <a:xfrm>
              <a:off x="3129269" y="5483671"/>
              <a:ext cx="1051325" cy="369332"/>
            </a:xfrm>
            <a:prstGeom prst="rect">
              <a:avLst/>
            </a:prstGeom>
            <a:noFill/>
          </p:spPr>
          <p:txBody>
            <a:bodyPr wrap="square" rtlCol="0">
              <a:spAutoFit/>
            </a:bodyPr>
            <a:lstStyle/>
            <a:p>
              <a:r>
                <a:rPr lang="en-US" dirty="0"/>
                <a:t>1..*</a:t>
              </a:r>
            </a:p>
          </p:txBody>
        </p:sp>
        <p:sp>
          <p:nvSpPr>
            <p:cNvPr id="21" name="TextBox 20">
              <a:extLst>
                <a:ext uri="{FF2B5EF4-FFF2-40B4-BE49-F238E27FC236}">
                  <a16:creationId xmlns:a16="http://schemas.microsoft.com/office/drawing/2014/main" id="{B4DC4E79-4F5D-77E8-1B81-B5AF82843741}"/>
                </a:ext>
              </a:extLst>
            </p:cNvPr>
            <p:cNvSpPr txBox="1"/>
            <p:nvPr/>
          </p:nvSpPr>
          <p:spPr>
            <a:xfrm>
              <a:off x="3520697" y="2631342"/>
              <a:ext cx="1051325" cy="369332"/>
            </a:xfrm>
            <a:prstGeom prst="rect">
              <a:avLst/>
            </a:prstGeom>
            <a:noFill/>
          </p:spPr>
          <p:txBody>
            <a:bodyPr wrap="square" rtlCol="0">
              <a:spAutoFit/>
            </a:bodyPr>
            <a:lstStyle/>
            <a:p>
              <a:r>
                <a:rPr lang="en-US" dirty="0"/>
                <a:t>1..*</a:t>
              </a:r>
            </a:p>
          </p:txBody>
        </p:sp>
      </p:grpSp>
      <p:sp>
        <p:nvSpPr>
          <p:cNvPr id="41" name="TextBox 40">
            <a:extLst>
              <a:ext uri="{FF2B5EF4-FFF2-40B4-BE49-F238E27FC236}">
                <a16:creationId xmlns:a16="http://schemas.microsoft.com/office/drawing/2014/main" id="{F912447E-6477-4374-80F6-781858FB92A3}"/>
              </a:ext>
            </a:extLst>
          </p:cNvPr>
          <p:cNvSpPr txBox="1"/>
          <p:nvPr/>
        </p:nvSpPr>
        <p:spPr>
          <a:xfrm>
            <a:off x="3375629" y="110377"/>
            <a:ext cx="7139971" cy="1015663"/>
          </a:xfrm>
          <a:prstGeom prst="rect">
            <a:avLst/>
          </a:prstGeom>
          <a:noFill/>
        </p:spPr>
        <p:txBody>
          <a:bodyPr wrap="square" rtlCol="0">
            <a:spAutoFit/>
          </a:bodyPr>
          <a:lstStyle/>
          <a:p>
            <a:r>
              <a:rPr lang="en-US" sz="6000" b="1" dirty="0">
                <a:highlight>
                  <a:srgbClr val="000000"/>
                </a:highlight>
              </a:rPr>
              <a:t>Object Diagram</a:t>
            </a:r>
          </a:p>
        </p:txBody>
      </p:sp>
      <p:cxnSp>
        <p:nvCxnSpPr>
          <p:cNvPr id="42" name="Straight Arrow Connector 41">
            <a:extLst>
              <a:ext uri="{FF2B5EF4-FFF2-40B4-BE49-F238E27FC236}">
                <a16:creationId xmlns:a16="http://schemas.microsoft.com/office/drawing/2014/main" id="{BA9C5E61-7C62-0E25-D454-3C7EF5FCFFB1}"/>
              </a:ext>
            </a:extLst>
          </p:cNvPr>
          <p:cNvCxnSpPr>
            <a:cxnSpLocks/>
          </p:cNvCxnSpPr>
          <p:nvPr/>
        </p:nvCxnSpPr>
        <p:spPr>
          <a:xfrm flipV="1">
            <a:off x="8524346" y="2315098"/>
            <a:ext cx="896204" cy="5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20BA7A6-0C5C-059B-D420-B0B531941CC5}"/>
              </a:ext>
            </a:extLst>
          </p:cNvPr>
          <p:cNvSpPr txBox="1"/>
          <p:nvPr/>
        </p:nvSpPr>
        <p:spPr>
          <a:xfrm>
            <a:off x="3830841" y="3508313"/>
            <a:ext cx="256759" cy="369332"/>
          </a:xfrm>
          <a:prstGeom prst="rect">
            <a:avLst/>
          </a:prstGeom>
          <a:noFill/>
        </p:spPr>
        <p:txBody>
          <a:bodyPr wrap="square">
            <a:spAutoFit/>
          </a:bodyPr>
          <a:lstStyle/>
          <a:p>
            <a:r>
              <a:rPr lang="en-US" dirty="0"/>
              <a:t>1</a:t>
            </a:r>
            <a:endParaRPr lang="en-IN" dirty="0"/>
          </a:p>
        </p:txBody>
      </p:sp>
      <p:sp>
        <p:nvSpPr>
          <p:cNvPr id="57" name="TextBox 56">
            <a:extLst>
              <a:ext uri="{FF2B5EF4-FFF2-40B4-BE49-F238E27FC236}">
                <a16:creationId xmlns:a16="http://schemas.microsoft.com/office/drawing/2014/main" id="{834E2004-2657-32D4-C6AA-9A4C77629650}"/>
              </a:ext>
            </a:extLst>
          </p:cNvPr>
          <p:cNvSpPr txBox="1"/>
          <p:nvPr/>
        </p:nvSpPr>
        <p:spPr>
          <a:xfrm>
            <a:off x="6665890" y="4028514"/>
            <a:ext cx="889000" cy="369332"/>
          </a:xfrm>
          <a:prstGeom prst="rect">
            <a:avLst/>
          </a:prstGeom>
          <a:noFill/>
        </p:spPr>
        <p:txBody>
          <a:bodyPr wrap="square" rtlCol="0">
            <a:spAutoFit/>
          </a:bodyPr>
          <a:lstStyle/>
          <a:p>
            <a:r>
              <a:rPr lang="en-IN" dirty="0"/>
              <a:t>1</a:t>
            </a:r>
          </a:p>
        </p:txBody>
      </p:sp>
      <p:sp>
        <p:nvSpPr>
          <p:cNvPr id="58" name="TextBox 57">
            <a:extLst>
              <a:ext uri="{FF2B5EF4-FFF2-40B4-BE49-F238E27FC236}">
                <a16:creationId xmlns:a16="http://schemas.microsoft.com/office/drawing/2014/main" id="{AF259236-6959-C62F-0F01-5BF539461A80}"/>
              </a:ext>
            </a:extLst>
          </p:cNvPr>
          <p:cNvSpPr txBox="1"/>
          <p:nvPr/>
        </p:nvSpPr>
        <p:spPr>
          <a:xfrm>
            <a:off x="8547042" y="4398707"/>
            <a:ext cx="896204" cy="369332"/>
          </a:xfrm>
          <a:prstGeom prst="rect">
            <a:avLst/>
          </a:prstGeom>
          <a:noFill/>
        </p:spPr>
        <p:txBody>
          <a:bodyPr wrap="square" rtlCol="0">
            <a:spAutoFit/>
          </a:bodyPr>
          <a:lstStyle/>
          <a:p>
            <a:r>
              <a:rPr lang="en-IN" dirty="0"/>
              <a:t>1..*</a:t>
            </a:r>
          </a:p>
        </p:txBody>
      </p:sp>
    </p:spTree>
    <p:extLst>
      <p:ext uri="{BB962C8B-B14F-4D97-AF65-F5344CB8AC3E}">
        <p14:creationId xmlns:p14="http://schemas.microsoft.com/office/powerpoint/2010/main" val="3204831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47E51F-F1E4-0A1E-9301-0B0D52C7042F}"/>
              </a:ext>
            </a:extLst>
          </p:cNvPr>
          <p:cNvSpPr txBox="1"/>
          <p:nvPr/>
        </p:nvSpPr>
        <p:spPr>
          <a:xfrm>
            <a:off x="1162249" y="2444919"/>
            <a:ext cx="10590198" cy="2800767"/>
          </a:xfrm>
          <a:prstGeom prst="rect">
            <a:avLst/>
          </a:prstGeom>
          <a:noFill/>
        </p:spPr>
        <p:txBody>
          <a:bodyPr wrap="square">
            <a:spAutoFit/>
          </a:bodyPr>
          <a:lstStyle/>
          <a:p>
            <a:endParaRPr lang="en-US" sz="4400" dirty="0"/>
          </a:p>
          <a:p>
            <a:r>
              <a:rPr lang="en-US" sz="4400" dirty="0"/>
              <a:t>An activity diagram is like a step-by-step guide that shows how something is done, from start to finish. .</a:t>
            </a:r>
            <a:endParaRPr lang="en-IN" sz="4400" dirty="0"/>
          </a:p>
        </p:txBody>
      </p:sp>
      <p:sp>
        <p:nvSpPr>
          <p:cNvPr id="4" name="TextBox 3">
            <a:extLst>
              <a:ext uri="{FF2B5EF4-FFF2-40B4-BE49-F238E27FC236}">
                <a16:creationId xmlns:a16="http://schemas.microsoft.com/office/drawing/2014/main" id="{DC5D6645-C6D7-E39C-605A-0EF3978D2593}"/>
              </a:ext>
            </a:extLst>
          </p:cNvPr>
          <p:cNvSpPr txBox="1"/>
          <p:nvPr/>
        </p:nvSpPr>
        <p:spPr>
          <a:xfrm>
            <a:off x="654518" y="981777"/>
            <a:ext cx="6545179" cy="1200329"/>
          </a:xfrm>
          <a:prstGeom prst="rect">
            <a:avLst/>
          </a:prstGeom>
          <a:noFill/>
        </p:spPr>
        <p:txBody>
          <a:bodyPr wrap="square" rtlCol="0">
            <a:spAutoFit/>
          </a:bodyPr>
          <a:lstStyle/>
          <a:p>
            <a:r>
              <a:rPr lang="en-IN" sz="7200" b="1" dirty="0">
                <a:highlight>
                  <a:srgbClr val="000000"/>
                </a:highlight>
              </a:rPr>
              <a:t>Activity diagram</a:t>
            </a:r>
            <a:endParaRPr lang="en-US" sz="7200" b="1" dirty="0">
              <a:highlight>
                <a:srgbClr val="000000"/>
              </a:highlight>
            </a:endParaRPr>
          </a:p>
        </p:txBody>
      </p:sp>
    </p:spTree>
    <p:extLst>
      <p:ext uri="{BB962C8B-B14F-4D97-AF65-F5344CB8AC3E}">
        <p14:creationId xmlns:p14="http://schemas.microsoft.com/office/powerpoint/2010/main" val="347149476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715320" y="0"/>
            <a:ext cx="10353762" cy="1257300"/>
          </a:xfrm>
        </p:spPr>
        <p:txBody>
          <a:bodyPr>
            <a:normAutofit/>
          </a:bodyPr>
          <a:lstStyle/>
          <a:p>
            <a:r>
              <a:rPr lang="en-US" sz="6000" b="1" dirty="0">
                <a:highlight>
                  <a:srgbClr val="000000"/>
                </a:highlight>
              </a:rPr>
              <a:t>Activity Diagram </a:t>
            </a:r>
            <a:endParaRPr lang="en-US" sz="6000" b="1" dirty="0"/>
          </a:p>
        </p:txBody>
      </p:sp>
      <p:pic>
        <p:nvPicPr>
          <p:cNvPr id="1030" name="Picture 6">
            <a:extLst>
              <a:ext uri="{FF2B5EF4-FFF2-40B4-BE49-F238E27FC236}">
                <a16:creationId xmlns:a16="http://schemas.microsoft.com/office/drawing/2014/main" id="{15A5302B-2441-E69E-0F3C-0DD4C685EE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088" y="1068134"/>
            <a:ext cx="11819823" cy="5789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089790"/>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1B666C-F56E-ABB9-C5D3-2D4E3072D3B5}"/>
              </a:ext>
            </a:extLst>
          </p:cNvPr>
          <p:cNvSpPr txBox="1"/>
          <p:nvPr/>
        </p:nvSpPr>
        <p:spPr>
          <a:xfrm>
            <a:off x="1027814" y="2644170"/>
            <a:ext cx="9944985" cy="1569660"/>
          </a:xfrm>
          <a:prstGeom prst="rect">
            <a:avLst/>
          </a:prstGeom>
          <a:noFill/>
        </p:spPr>
        <p:txBody>
          <a:bodyPr wrap="square">
            <a:spAutoFit/>
          </a:bodyPr>
          <a:lstStyle/>
          <a:p>
            <a:r>
              <a:rPr lang="en-IN" sz="3200" dirty="0"/>
              <a:t>A sequence diagram simply depicts interaction between objects in a sequential order i.e. the order in which these interactions take place. </a:t>
            </a:r>
          </a:p>
        </p:txBody>
      </p:sp>
      <p:sp>
        <p:nvSpPr>
          <p:cNvPr id="7" name="TextBox 6">
            <a:extLst>
              <a:ext uri="{FF2B5EF4-FFF2-40B4-BE49-F238E27FC236}">
                <a16:creationId xmlns:a16="http://schemas.microsoft.com/office/drawing/2014/main" id="{68AD00FD-D8C4-48B3-8F50-DC763699C5E4}"/>
              </a:ext>
            </a:extLst>
          </p:cNvPr>
          <p:cNvSpPr txBox="1"/>
          <p:nvPr/>
        </p:nvSpPr>
        <p:spPr>
          <a:xfrm>
            <a:off x="772633" y="743911"/>
            <a:ext cx="7329376" cy="1107996"/>
          </a:xfrm>
          <a:prstGeom prst="rect">
            <a:avLst/>
          </a:prstGeom>
          <a:noFill/>
        </p:spPr>
        <p:txBody>
          <a:bodyPr wrap="square">
            <a:spAutoFit/>
          </a:bodyPr>
          <a:lstStyle/>
          <a:p>
            <a:r>
              <a:rPr lang="en-IN" sz="6600" b="1" dirty="0">
                <a:highlight>
                  <a:srgbClr val="000000"/>
                </a:highlight>
              </a:rPr>
              <a:t>Sequence </a:t>
            </a:r>
            <a:r>
              <a:rPr lang="en-IN" sz="6000" b="1" dirty="0">
                <a:highlight>
                  <a:srgbClr val="000000"/>
                </a:highlight>
              </a:rPr>
              <a:t>diagram</a:t>
            </a:r>
            <a:r>
              <a:rPr lang="en-IN" sz="6600" b="1" dirty="0">
                <a:highlight>
                  <a:srgbClr val="000000"/>
                </a:highlight>
              </a:rPr>
              <a:t> </a:t>
            </a:r>
            <a:endParaRPr lang="en-US" sz="6600" b="1" dirty="0">
              <a:highlight>
                <a:srgbClr val="000000"/>
              </a:highlight>
            </a:endParaRPr>
          </a:p>
        </p:txBody>
      </p:sp>
    </p:spTree>
    <p:extLst>
      <p:ext uri="{BB962C8B-B14F-4D97-AF65-F5344CB8AC3E}">
        <p14:creationId xmlns:p14="http://schemas.microsoft.com/office/powerpoint/2010/main" val="406490119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F93B9E-6950-1059-1543-319689D7D1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0301" y="92777"/>
            <a:ext cx="7718499" cy="6805246"/>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63C529F5-08B9-66B8-5DE9-7C31B67CF02D}"/>
              </a:ext>
            </a:extLst>
          </p:cNvPr>
          <p:cNvSpPr/>
          <p:nvPr/>
        </p:nvSpPr>
        <p:spPr>
          <a:xfrm>
            <a:off x="8134350" y="584200"/>
            <a:ext cx="133350" cy="2590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Rectangle 2">
            <a:extLst>
              <a:ext uri="{FF2B5EF4-FFF2-40B4-BE49-F238E27FC236}">
                <a16:creationId xmlns:a16="http://schemas.microsoft.com/office/drawing/2014/main" id="{B07AE4C7-F5B8-2F1F-9BDB-42FD34081E1D}"/>
              </a:ext>
            </a:extLst>
          </p:cNvPr>
          <p:cNvSpPr/>
          <p:nvPr/>
        </p:nvSpPr>
        <p:spPr>
          <a:xfrm>
            <a:off x="8172450" y="5988050"/>
            <a:ext cx="133350" cy="7771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 name="Rectangle 3">
            <a:extLst>
              <a:ext uri="{FF2B5EF4-FFF2-40B4-BE49-F238E27FC236}">
                <a16:creationId xmlns:a16="http://schemas.microsoft.com/office/drawing/2014/main" id="{EC70AD57-0BAD-7B06-A9A7-21B64DF9DC41}"/>
              </a:ext>
            </a:extLst>
          </p:cNvPr>
          <p:cNvSpPr/>
          <p:nvPr/>
        </p:nvSpPr>
        <p:spPr>
          <a:xfrm>
            <a:off x="1911350" y="533400"/>
            <a:ext cx="133350" cy="1244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146BC94B-2201-4F09-185E-436A7B58632F}"/>
              </a:ext>
            </a:extLst>
          </p:cNvPr>
          <p:cNvSpPr/>
          <p:nvPr/>
        </p:nvSpPr>
        <p:spPr>
          <a:xfrm>
            <a:off x="1939999" y="4140200"/>
            <a:ext cx="133350" cy="14668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Rectangle 6">
            <a:extLst>
              <a:ext uri="{FF2B5EF4-FFF2-40B4-BE49-F238E27FC236}">
                <a16:creationId xmlns:a16="http://schemas.microsoft.com/office/drawing/2014/main" id="{7CB521EF-B1F3-3A4E-FFAE-031902F72EEC}"/>
              </a:ext>
            </a:extLst>
          </p:cNvPr>
          <p:cNvSpPr/>
          <p:nvPr/>
        </p:nvSpPr>
        <p:spPr>
          <a:xfrm>
            <a:off x="1939999" y="6376637"/>
            <a:ext cx="133350" cy="5016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66299443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BCFA5BA-FE3E-1ED2-DC7B-9A40EF32AC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8539" y="65568"/>
            <a:ext cx="8245576" cy="67268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882671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815D99-27B1-F022-8EDD-DE7D026F03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3079" y="85060"/>
            <a:ext cx="6450418" cy="6691424"/>
          </a:xfrm>
        </p:spPr>
      </p:pic>
      <p:sp>
        <p:nvSpPr>
          <p:cNvPr id="2" name="Rectangle 1">
            <a:extLst>
              <a:ext uri="{FF2B5EF4-FFF2-40B4-BE49-F238E27FC236}">
                <a16:creationId xmlns:a16="http://schemas.microsoft.com/office/drawing/2014/main" id="{C84C0C00-D45E-70FA-BBD8-E5C1E75A0A6B}"/>
              </a:ext>
            </a:extLst>
          </p:cNvPr>
          <p:cNvSpPr/>
          <p:nvPr/>
        </p:nvSpPr>
        <p:spPr>
          <a:xfrm flipH="1">
            <a:off x="8601075" y="600076"/>
            <a:ext cx="152400" cy="60483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43434943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B424-BD41-A08F-D4B8-DF6AD29D53CF}"/>
              </a:ext>
            </a:extLst>
          </p:cNvPr>
          <p:cNvSpPr>
            <a:spLocks noGrp="1"/>
          </p:cNvSpPr>
          <p:nvPr>
            <p:ph type="title"/>
          </p:nvPr>
        </p:nvSpPr>
        <p:spPr>
          <a:xfrm>
            <a:off x="-1892006" y="161764"/>
            <a:ext cx="10353762" cy="1257300"/>
          </a:xfrm>
        </p:spPr>
        <p:txBody>
          <a:bodyPr>
            <a:normAutofit/>
          </a:bodyPr>
          <a:lstStyle/>
          <a:p>
            <a:r>
              <a:rPr lang="en-IN" sz="6000" b="1" dirty="0">
                <a:highlight>
                  <a:srgbClr val="000000"/>
                </a:highlight>
              </a:rPr>
              <a:t>Use Case Diagram</a:t>
            </a:r>
            <a:endParaRPr lang="en-US" sz="5400" b="1" dirty="0">
              <a:highlight>
                <a:srgbClr val="000000"/>
              </a:highlight>
            </a:endParaRPr>
          </a:p>
        </p:txBody>
      </p:sp>
      <p:sp>
        <p:nvSpPr>
          <p:cNvPr id="5" name="TextBox 4">
            <a:extLst>
              <a:ext uri="{FF2B5EF4-FFF2-40B4-BE49-F238E27FC236}">
                <a16:creationId xmlns:a16="http://schemas.microsoft.com/office/drawing/2014/main" id="{D13A37A1-27C6-0729-6DBB-F22912F1E8A5}"/>
              </a:ext>
            </a:extLst>
          </p:cNvPr>
          <p:cNvSpPr txBox="1"/>
          <p:nvPr/>
        </p:nvSpPr>
        <p:spPr>
          <a:xfrm>
            <a:off x="1457198" y="2203830"/>
            <a:ext cx="9439941" cy="3046988"/>
          </a:xfrm>
          <a:prstGeom prst="rect">
            <a:avLst/>
          </a:prstGeom>
          <a:noFill/>
        </p:spPr>
        <p:txBody>
          <a:bodyPr wrap="square">
            <a:spAutoFit/>
          </a:bodyPr>
          <a:lstStyle/>
          <a:p>
            <a:r>
              <a:rPr lang="en-IN" sz="4800" dirty="0"/>
              <a:t>It illustrates interaction between users (Actor) and System ,Focusing on functionalities or task Provided by the system …</a:t>
            </a:r>
          </a:p>
        </p:txBody>
      </p:sp>
    </p:spTree>
    <p:extLst>
      <p:ext uri="{BB962C8B-B14F-4D97-AF65-F5344CB8AC3E}">
        <p14:creationId xmlns:p14="http://schemas.microsoft.com/office/powerpoint/2010/main" val="178552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955D6F20-6CEF-7782-5F7F-A37852C7CFA8}"/>
              </a:ext>
            </a:extLst>
          </p:cNvPr>
          <p:cNvGrpSpPr/>
          <p:nvPr/>
        </p:nvGrpSpPr>
        <p:grpSpPr>
          <a:xfrm>
            <a:off x="99237" y="201092"/>
            <a:ext cx="11205305" cy="6569230"/>
            <a:chOff x="0" y="144385"/>
            <a:chExt cx="11205305" cy="6569230"/>
          </a:xfrm>
        </p:grpSpPr>
        <p:grpSp>
          <p:nvGrpSpPr>
            <p:cNvPr id="366" name="Group 365">
              <a:extLst>
                <a:ext uri="{FF2B5EF4-FFF2-40B4-BE49-F238E27FC236}">
                  <a16:creationId xmlns:a16="http://schemas.microsoft.com/office/drawing/2014/main" id="{565BCA8D-D4E7-0272-EB85-DA2E2C5CB875}"/>
                </a:ext>
              </a:extLst>
            </p:cNvPr>
            <p:cNvGrpSpPr/>
            <p:nvPr/>
          </p:nvGrpSpPr>
          <p:grpSpPr>
            <a:xfrm>
              <a:off x="0" y="144385"/>
              <a:ext cx="11205305" cy="6569230"/>
              <a:chOff x="-69725" y="236736"/>
              <a:chExt cx="11205305" cy="6569230"/>
            </a:xfrm>
          </p:grpSpPr>
          <p:grpSp>
            <p:nvGrpSpPr>
              <p:cNvPr id="350" name="Group 349">
                <a:extLst>
                  <a:ext uri="{FF2B5EF4-FFF2-40B4-BE49-F238E27FC236}">
                    <a16:creationId xmlns:a16="http://schemas.microsoft.com/office/drawing/2014/main" id="{9CCB9C30-33D6-3ADF-B3A3-48F3A5A3B279}"/>
                  </a:ext>
                </a:extLst>
              </p:cNvPr>
              <p:cNvGrpSpPr/>
              <p:nvPr/>
            </p:nvGrpSpPr>
            <p:grpSpPr>
              <a:xfrm>
                <a:off x="-69725" y="236736"/>
                <a:ext cx="11205305" cy="6502428"/>
                <a:chOff x="-37608" y="284504"/>
                <a:chExt cx="11205305" cy="6502428"/>
              </a:xfrm>
            </p:grpSpPr>
            <p:grpSp>
              <p:nvGrpSpPr>
                <p:cNvPr id="281" name="Group 280">
                  <a:extLst>
                    <a:ext uri="{FF2B5EF4-FFF2-40B4-BE49-F238E27FC236}">
                      <a16:creationId xmlns:a16="http://schemas.microsoft.com/office/drawing/2014/main" id="{2B5DDF98-82DB-C062-0117-810CEE73B37B}"/>
                    </a:ext>
                  </a:extLst>
                </p:cNvPr>
                <p:cNvGrpSpPr/>
                <p:nvPr/>
              </p:nvGrpSpPr>
              <p:grpSpPr>
                <a:xfrm>
                  <a:off x="132941" y="284504"/>
                  <a:ext cx="11034756" cy="6502428"/>
                  <a:chOff x="614951" y="125016"/>
                  <a:chExt cx="11034756" cy="6502428"/>
                </a:xfrm>
              </p:grpSpPr>
              <p:sp>
                <p:nvSpPr>
                  <p:cNvPr id="164" name="Oval 163">
                    <a:extLst>
                      <a:ext uri="{FF2B5EF4-FFF2-40B4-BE49-F238E27FC236}">
                        <a16:creationId xmlns:a16="http://schemas.microsoft.com/office/drawing/2014/main" id="{D531D939-E518-91FF-B21A-E5514A4027C7}"/>
                      </a:ext>
                    </a:extLst>
                  </p:cNvPr>
                  <p:cNvSpPr>
                    <a:spLocks noChangeArrowheads="1"/>
                  </p:cNvSpPr>
                  <p:nvPr/>
                </p:nvSpPr>
                <p:spPr bwMode="auto">
                  <a:xfrm>
                    <a:off x="3256531" y="384177"/>
                    <a:ext cx="2171700" cy="552450"/>
                  </a:xfrm>
                  <a:prstGeom prst="ellipse">
                    <a:avLst/>
                  </a:prstGeom>
                  <a:solidFill>
                    <a:schemeClr val="accent3">
                      <a:lumMod val="60000"/>
                      <a:lumOff val="40000"/>
                    </a:schemeClr>
                  </a:solidFill>
                  <a:ln w="38100">
                    <a:solidFill>
                      <a:schemeClr val="tx1"/>
                    </a:solidFill>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200" dirty="0">
                        <a:solidFill>
                          <a:schemeClr val="tx1">
                            <a:lumMod val="95000"/>
                            <a:lumOff val="5000"/>
                          </a:schemeClr>
                        </a:solidFill>
                        <a:latin typeface="Calibri" panose="020F0502020204030204" pitchFamily="34" charset="0"/>
                        <a:ea typeface="Calibri" panose="020F0502020204030204" pitchFamily="34" charset="0"/>
                        <a:cs typeface="Times New Roman" panose="02020603050405020304" pitchFamily="18" charset="0"/>
                      </a:rPr>
                      <a:t>Manage course</a:t>
                    </a:r>
                    <a:endParaRPr kumimoji="0" lang="en-US" altLang="en-US" sz="1200" i="0" u="none" strike="noStrike" cap="none" normalizeH="0" baseline="0" dirty="0">
                      <a:ln>
                        <a:noFill/>
                      </a:ln>
                      <a:solidFill>
                        <a:schemeClr val="tx1">
                          <a:lumMod val="95000"/>
                          <a:lumOff val="5000"/>
                        </a:schemeClr>
                      </a:solidFill>
                      <a:effectLst/>
                      <a:latin typeface="Arial" panose="020B0604020202020204" pitchFamily="34" charset="0"/>
                    </a:endParaRPr>
                  </a:p>
                </p:txBody>
              </p:sp>
              <p:sp>
                <p:nvSpPr>
                  <p:cNvPr id="165" name="Oval 164">
                    <a:extLst>
                      <a:ext uri="{FF2B5EF4-FFF2-40B4-BE49-F238E27FC236}">
                        <a16:creationId xmlns:a16="http://schemas.microsoft.com/office/drawing/2014/main" id="{8241F1E5-B602-DE83-1B8D-A67CC92225D2}"/>
                      </a:ext>
                    </a:extLst>
                  </p:cNvPr>
                  <p:cNvSpPr>
                    <a:spLocks noChangeArrowheads="1"/>
                  </p:cNvSpPr>
                  <p:nvPr/>
                </p:nvSpPr>
                <p:spPr bwMode="auto">
                  <a:xfrm>
                    <a:off x="3256531" y="1071564"/>
                    <a:ext cx="2171700" cy="552450"/>
                  </a:xfrm>
                  <a:prstGeom prst="ellipse">
                    <a:avLst/>
                  </a:prstGeom>
                  <a:solidFill>
                    <a:schemeClr val="accent3">
                      <a:lumMod val="60000"/>
                      <a:lumOff val="40000"/>
                    </a:schemeClr>
                  </a:solidFill>
                  <a:ln w="38100">
                    <a:solidFill>
                      <a:schemeClr val="tx1"/>
                    </a:solidFill>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altLang="en-US" sz="1200" dirty="0">
                        <a:solidFill>
                          <a:schemeClr val="tx1">
                            <a:lumMod val="95000"/>
                            <a:lumOff val="5000"/>
                          </a:schemeClr>
                        </a:solidFill>
                        <a:latin typeface="Calibri" panose="020F0502020204030204" pitchFamily="34" charset="0"/>
                        <a:ea typeface="Calibri" panose="020F0502020204030204" pitchFamily="34" charset="0"/>
                        <a:cs typeface="Times New Roman" panose="02020603050405020304" pitchFamily="18" charset="0"/>
                      </a:rPr>
                      <a:t>Manage Student </a:t>
                    </a:r>
                    <a:endParaRPr kumimoji="0" lang="en-US" altLang="en-US" sz="1200" i="0" u="none" strike="noStrike" cap="none" normalizeH="0" baseline="0" dirty="0">
                      <a:ln>
                        <a:noFill/>
                      </a:ln>
                      <a:solidFill>
                        <a:schemeClr val="tx1">
                          <a:lumMod val="95000"/>
                          <a:lumOff val="5000"/>
                        </a:schemeClr>
                      </a:solidFill>
                      <a:effectLst/>
                      <a:latin typeface="Arial" panose="020B0604020202020204" pitchFamily="34" charset="0"/>
                    </a:endParaRPr>
                  </a:p>
                </p:txBody>
              </p:sp>
              <p:sp>
                <p:nvSpPr>
                  <p:cNvPr id="166" name="Oval 165">
                    <a:extLst>
                      <a:ext uri="{FF2B5EF4-FFF2-40B4-BE49-F238E27FC236}">
                        <a16:creationId xmlns:a16="http://schemas.microsoft.com/office/drawing/2014/main" id="{D9B04782-7E7F-3129-443C-EE68A19ADEF3}"/>
                      </a:ext>
                    </a:extLst>
                  </p:cNvPr>
                  <p:cNvSpPr>
                    <a:spLocks noChangeArrowheads="1"/>
                  </p:cNvSpPr>
                  <p:nvPr/>
                </p:nvSpPr>
                <p:spPr bwMode="auto">
                  <a:xfrm>
                    <a:off x="3256531" y="1758951"/>
                    <a:ext cx="2171700" cy="552450"/>
                  </a:xfrm>
                  <a:prstGeom prst="ellipse">
                    <a:avLst/>
                  </a:prstGeom>
                  <a:solidFill>
                    <a:schemeClr val="accent3">
                      <a:lumMod val="60000"/>
                      <a:lumOff val="40000"/>
                    </a:schemeClr>
                  </a:solidFill>
                  <a:ln w="38100">
                    <a:solidFill>
                      <a:schemeClr val="tx1"/>
                    </a:solidFill>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Manage Teacher</a:t>
                    </a:r>
                    <a:endParaRPr kumimoji="0" lang="en-US" altLang="en-US" sz="1200" i="0" u="none" strike="noStrike" cap="none" normalizeH="0" baseline="0" dirty="0">
                      <a:ln>
                        <a:noFill/>
                      </a:ln>
                      <a:solidFill>
                        <a:schemeClr val="tx1">
                          <a:lumMod val="95000"/>
                          <a:lumOff val="5000"/>
                        </a:schemeClr>
                      </a:solidFill>
                      <a:effectLst/>
                      <a:latin typeface="Arial" panose="020B0604020202020204" pitchFamily="34" charset="0"/>
                    </a:endParaRPr>
                  </a:p>
                </p:txBody>
              </p:sp>
              <p:sp>
                <p:nvSpPr>
                  <p:cNvPr id="170" name="Oval 169">
                    <a:extLst>
                      <a:ext uri="{FF2B5EF4-FFF2-40B4-BE49-F238E27FC236}">
                        <a16:creationId xmlns:a16="http://schemas.microsoft.com/office/drawing/2014/main" id="{E9A585C5-DDB5-8692-2E86-73753383F739}"/>
                      </a:ext>
                    </a:extLst>
                  </p:cNvPr>
                  <p:cNvSpPr>
                    <a:spLocks noChangeArrowheads="1"/>
                  </p:cNvSpPr>
                  <p:nvPr/>
                </p:nvSpPr>
                <p:spPr bwMode="auto">
                  <a:xfrm>
                    <a:off x="4867590" y="2901233"/>
                    <a:ext cx="2171700" cy="552450"/>
                  </a:xfrm>
                  <a:prstGeom prst="ellipse">
                    <a:avLst/>
                  </a:prstGeom>
                  <a:solidFill>
                    <a:schemeClr val="accent3">
                      <a:lumMod val="60000"/>
                      <a:lumOff val="40000"/>
                    </a:schemeClr>
                  </a:solidFill>
                  <a:ln w="38100">
                    <a:solidFill>
                      <a:schemeClr val="tx1"/>
                    </a:solidFill>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Login  in System</a:t>
                    </a:r>
                    <a:endParaRPr kumimoji="0" lang="en-US" altLang="en-US" sz="3200" i="0" u="none" strike="noStrike" cap="none" normalizeH="0" baseline="0" dirty="0">
                      <a:ln>
                        <a:noFill/>
                      </a:ln>
                      <a:solidFill>
                        <a:schemeClr val="tx1">
                          <a:lumMod val="95000"/>
                          <a:lumOff val="5000"/>
                        </a:schemeClr>
                      </a:solidFill>
                      <a:effectLst/>
                      <a:latin typeface="Arial" panose="020B0604020202020204" pitchFamily="34" charset="0"/>
                    </a:endParaRPr>
                  </a:p>
                </p:txBody>
              </p:sp>
              <p:sp>
                <p:nvSpPr>
                  <p:cNvPr id="173" name="Oval 172">
                    <a:extLst>
                      <a:ext uri="{FF2B5EF4-FFF2-40B4-BE49-F238E27FC236}">
                        <a16:creationId xmlns:a16="http://schemas.microsoft.com/office/drawing/2014/main" id="{EC98EE20-4B70-F174-95D1-F161611C3857}"/>
                      </a:ext>
                    </a:extLst>
                  </p:cNvPr>
                  <p:cNvSpPr>
                    <a:spLocks noChangeArrowheads="1"/>
                  </p:cNvSpPr>
                  <p:nvPr/>
                </p:nvSpPr>
                <p:spPr bwMode="auto">
                  <a:xfrm>
                    <a:off x="3256531" y="4627958"/>
                    <a:ext cx="2171700" cy="552450"/>
                  </a:xfrm>
                  <a:prstGeom prst="ellipse">
                    <a:avLst/>
                  </a:prstGeom>
                  <a:solidFill>
                    <a:schemeClr val="accent3">
                      <a:lumMod val="60000"/>
                      <a:lumOff val="40000"/>
                    </a:schemeClr>
                  </a:solidFill>
                  <a:ln w="38100">
                    <a:solidFill>
                      <a:schemeClr val="tx1"/>
                    </a:solidFill>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i="0" u="none" strike="noStrike" cap="none" normalizeH="0" baseline="0" dirty="0">
                        <a:ln>
                          <a:noFill/>
                        </a:ln>
                        <a:solidFill>
                          <a:schemeClr val="tx1">
                            <a:lumMod val="95000"/>
                            <a:lumOff val="5000"/>
                          </a:schemeClr>
                        </a:solidFill>
                        <a:effectLst/>
                        <a:latin typeface="Arial" panose="020B0604020202020204" pitchFamily="34" charset="0"/>
                      </a:rPr>
                      <a:t>Manage Department</a:t>
                    </a:r>
                  </a:p>
                </p:txBody>
              </p:sp>
              <p:sp>
                <p:nvSpPr>
                  <p:cNvPr id="174" name="Oval 173">
                    <a:extLst>
                      <a:ext uri="{FF2B5EF4-FFF2-40B4-BE49-F238E27FC236}">
                        <a16:creationId xmlns:a16="http://schemas.microsoft.com/office/drawing/2014/main" id="{C4A7F635-CC0B-7449-BE19-242DD8B2E433}"/>
                      </a:ext>
                    </a:extLst>
                  </p:cNvPr>
                  <p:cNvSpPr>
                    <a:spLocks noChangeArrowheads="1"/>
                  </p:cNvSpPr>
                  <p:nvPr/>
                </p:nvSpPr>
                <p:spPr bwMode="auto">
                  <a:xfrm>
                    <a:off x="3256531" y="5281213"/>
                    <a:ext cx="2171700" cy="552450"/>
                  </a:xfrm>
                  <a:prstGeom prst="ellipse">
                    <a:avLst/>
                  </a:prstGeom>
                  <a:solidFill>
                    <a:schemeClr val="accent3">
                      <a:lumMod val="60000"/>
                      <a:lumOff val="40000"/>
                    </a:schemeClr>
                  </a:solidFill>
                  <a:ln w="38100">
                    <a:solidFill>
                      <a:schemeClr val="tx1"/>
                    </a:solidFill>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lumMod val="95000"/>
                            <a:lumOff val="5000"/>
                          </a:schemeClr>
                        </a:solidFill>
                        <a:effectLst/>
                        <a:latin typeface="Arial" panose="020B0604020202020204" pitchFamily="34" charset="0"/>
                      </a:rPr>
                      <a:t>Manage finance</a:t>
                    </a:r>
                  </a:p>
                </p:txBody>
              </p:sp>
              <p:sp>
                <p:nvSpPr>
                  <p:cNvPr id="175" name="Oval 174">
                    <a:extLst>
                      <a:ext uri="{FF2B5EF4-FFF2-40B4-BE49-F238E27FC236}">
                        <a16:creationId xmlns:a16="http://schemas.microsoft.com/office/drawing/2014/main" id="{3B4ACF32-47C7-D901-ADF9-E939D0C58536}"/>
                      </a:ext>
                    </a:extLst>
                  </p:cNvPr>
                  <p:cNvSpPr>
                    <a:spLocks noChangeArrowheads="1"/>
                  </p:cNvSpPr>
                  <p:nvPr/>
                </p:nvSpPr>
                <p:spPr bwMode="auto">
                  <a:xfrm>
                    <a:off x="3264754" y="5941426"/>
                    <a:ext cx="2171700" cy="552450"/>
                  </a:xfrm>
                  <a:prstGeom prst="ellipse">
                    <a:avLst/>
                  </a:prstGeom>
                  <a:solidFill>
                    <a:schemeClr val="accent3">
                      <a:lumMod val="60000"/>
                      <a:lumOff val="40000"/>
                    </a:schemeClr>
                  </a:solidFill>
                  <a:ln w="38100">
                    <a:solidFill>
                      <a:schemeClr val="tx1"/>
                    </a:solidFill>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0" fontAlgn="base" hangingPunct="0">
                      <a:spcBef>
                        <a:spcPct val="0"/>
                      </a:spcBef>
                      <a:spcAft>
                        <a:spcPct val="0"/>
                      </a:spcAft>
                    </a:pPr>
                    <a:r>
                      <a:rPr kumimoji="0" lang="en-US" altLang="en-US" sz="1200" i="0" u="none" strike="noStrike" cap="none" normalizeH="0" baseline="0" dirty="0" err="1">
                        <a:ln>
                          <a:noFill/>
                        </a:ln>
                        <a:solidFill>
                          <a:schemeClr val="tx1">
                            <a:lumMod val="95000"/>
                            <a:lumOff val="5000"/>
                          </a:schemeClr>
                        </a:solidFill>
                        <a:effectLst/>
                        <a:latin typeface="Arial" panose="020B0604020202020204" pitchFamily="34" charset="0"/>
                      </a:rPr>
                      <a:t>Genrate</a:t>
                    </a:r>
                    <a:r>
                      <a:rPr kumimoji="0" lang="en-US" altLang="en-US" sz="1200" i="0" u="none" strike="noStrike" cap="none" normalizeH="0" baseline="0" dirty="0">
                        <a:ln>
                          <a:noFill/>
                        </a:ln>
                        <a:solidFill>
                          <a:schemeClr val="tx1">
                            <a:lumMod val="95000"/>
                            <a:lumOff val="5000"/>
                          </a:schemeClr>
                        </a:solidFill>
                        <a:effectLst/>
                        <a:latin typeface="Arial" panose="020B0604020202020204" pitchFamily="34" charset="0"/>
                      </a:rPr>
                      <a:t> system report</a:t>
                    </a:r>
                  </a:p>
                </p:txBody>
              </p:sp>
              <p:sp>
                <p:nvSpPr>
                  <p:cNvPr id="179" name="Flowchart: Connector 178">
                    <a:extLst>
                      <a:ext uri="{FF2B5EF4-FFF2-40B4-BE49-F238E27FC236}">
                        <a16:creationId xmlns:a16="http://schemas.microsoft.com/office/drawing/2014/main" id="{FB438053-289C-45CD-0F00-4C55C2D9DBA5}"/>
                      </a:ext>
                    </a:extLst>
                  </p:cNvPr>
                  <p:cNvSpPr/>
                  <p:nvPr/>
                </p:nvSpPr>
                <p:spPr>
                  <a:xfrm>
                    <a:off x="707351" y="1214438"/>
                    <a:ext cx="260347" cy="266701"/>
                  </a:xfrm>
                  <a:prstGeom prst="flowChartConnector">
                    <a:avLst/>
                  </a:prstGeom>
                  <a:solidFill>
                    <a:schemeClr val="accent3">
                      <a:lumMod val="60000"/>
                      <a:lumOff val="40000"/>
                    </a:schemeClr>
                  </a:solid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a:highlight>
                        <a:srgbClr val="DDA147"/>
                      </a:highlight>
                    </a:endParaRPr>
                  </a:p>
                </p:txBody>
              </p:sp>
              <p:cxnSp>
                <p:nvCxnSpPr>
                  <p:cNvPr id="180" name="Straight Connector 179">
                    <a:extLst>
                      <a:ext uri="{FF2B5EF4-FFF2-40B4-BE49-F238E27FC236}">
                        <a16:creationId xmlns:a16="http://schemas.microsoft.com/office/drawing/2014/main" id="{E06D94F4-5C8B-9BC9-EAEA-72EFF1CFE58B}"/>
                      </a:ext>
                    </a:extLst>
                  </p:cNvPr>
                  <p:cNvCxnSpPr>
                    <a:cxnSpLocks/>
                  </p:cNvCxnSpPr>
                  <p:nvPr/>
                </p:nvCxnSpPr>
                <p:spPr>
                  <a:xfrm flipH="1">
                    <a:off x="858102" y="1482331"/>
                    <a:ext cx="1" cy="293689"/>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181" name="Straight Connector 180">
                    <a:extLst>
                      <a:ext uri="{FF2B5EF4-FFF2-40B4-BE49-F238E27FC236}">
                        <a16:creationId xmlns:a16="http://schemas.microsoft.com/office/drawing/2014/main" id="{5B95ACAE-94C3-CE70-9A5A-76BDA1BBF67E}"/>
                      </a:ext>
                    </a:extLst>
                  </p:cNvPr>
                  <p:cNvCxnSpPr>
                    <a:cxnSpLocks/>
                  </p:cNvCxnSpPr>
                  <p:nvPr/>
                </p:nvCxnSpPr>
                <p:spPr>
                  <a:xfrm flipH="1">
                    <a:off x="654901" y="1778000"/>
                    <a:ext cx="203201" cy="257175"/>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182" name="Straight Connector 181">
                    <a:extLst>
                      <a:ext uri="{FF2B5EF4-FFF2-40B4-BE49-F238E27FC236}">
                        <a16:creationId xmlns:a16="http://schemas.microsoft.com/office/drawing/2014/main" id="{63CC36DA-F172-004C-5561-C86A1D72082D}"/>
                      </a:ext>
                    </a:extLst>
                  </p:cNvPr>
                  <p:cNvCxnSpPr>
                    <a:cxnSpLocks/>
                  </p:cNvCxnSpPr>
                  <p:nvPr/>
                </p:nvCxnSpPr>
                <p:spPr>
                  <a:xfrm>
                    <a:off x="849190" y="1763167"/>
                    <a:ext cx="177799" cy="242888"/>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183" name="Straight Connector 182">
                    <a:extLst>
                      <a:ext uri="{FF2B5EF4-FFF2-40B4-BE49-F238E27FC236}">
                        <a16:creationId xmlns:a16="http://schemas.microsoft.com/office/drawing/2014/main" id="{E0B794E3-D47A-934B-C059-E1BA348C5AC1}"/>
                      </a:ext>
                    </a:extLst>
                  </p:cNvPr>
                  <p:cNvCxnSpPr>
                    <a:cxnSpLocks/>
                  </p:cNvCxnSpPr>
                  <p:nvPr/>
                </p:nvCxnSpPr>
                <p:spPr>
                  <a:xfrm>
                    <a:off x="614951" y="1569569"/>
                    <a:ext cx="477896"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grpSp>
                <p:nvGrpSpPr>
                  <p:cNvPr id="279" name="Group 278">
                    <a:extLst>
                      <a:ext uri="{FF2B5EF4-FFF2-40B4-BE49-F238E27FC236}">
                        <a16:creationId xmlns:a16="http://schemas.microsoft.com/office/drawing/2014/main" id="{3C229BBC-A3C6-3AA9-2C11-C68828BB0109}"/>
                      </a:ext>
                    </a:extLst>
                  </p:cNvPr>
                  <p:cNvGrpSpPr/>
                  <p:nvPr/>
                </p:nvGrpSpPr>
                <p:grpSpPr>
                  <a:xfrm>
                    <a:off x="10748064" y="887315"/>
                    <a:ext cx="552450" cy="767555"/>
                    <a:chOff x="923698" y="5072463"/>
                    <a:chExt cx="552450" cy="767555"/>
                  </a:xfrm>
                </p:grpSpPr>
                <p:sp>
                  <p:nvSpPr>
                    <p:cNvPr id="184" name="Flowchart: Connector 183">
                      <a:extLst>
                        <a:ext uri="{FF2B5EF4-FFF2-40B4-BE49-F238E27FC236}">
                          <a16:creationId xmlns:a16="http://schemas.microsoft.com/office/drawing/2014/main" id="{90BFB38A-843C-6364-A809-F4859A5D1981}"/>
                        </a:ext>
                      </a:extLst>
                    </p:cNvPr>
                    <p:cNvSpPr/>
                    <p:nvPr/>
                  </p:nvSpPr>
                  <p:spPr>
                    <a:xfrm>
                      <a:off x="1057844" y="5072463"/>
                      <a:ext cx="260347" cy="266701"/>
                    </a:xfrm>
                    <a:prstGeom prst="flowChartConnector">
                      <a:avLst/>
                    </a:prstGeom>
                    <a:solidFill>
                      <a:schemeClr val="accent3">
                        <a:lumMod val="60000"/>
                        <a:lumOff val="40000"/>
                      </a:schemeClr>
                    </a:solid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a:p>
                  </p:txBody>
                </p:sp>
                <p:cxnSp>
                  <p:nvCxnSpPr>
                    <p:cNvPr id="185" name="Straight Connector 184">
                      <a:extLst>
                        <a:ext uri="{FF2B5EF4-FFF2-40B4-BE49-F238E27FC236}">
                          <a16:creationId xmlns:a16="http://schemas.microsoft.com/office/drawing/2014/main" id="{26742AA1-51B7-5589-EC26-ACCC9C369A02}"/>
                        </a:ext>
                      </a:extLst>
                    </p:cNvPr>
                    <p:cNvCxnSpPr>
                      <a:cxnSpLocks/>
                    </p:cNvCxnSpPr>
                    <p:nvPr/>
                  </p:nvCxnSpPr>
                  <p:spPr>
                    <a:xfrm flipH="1">
                      <a:off x="1199922" y="5330033"/>
                      <a:ext cx="1" cy="293689"/>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186" name="Straight Connector 185">
                      <a:extLst>
                        <a:ext uri="{FF2B5EF4-FFF2-40B4-BE49-F238E27FC236}">
                          <a16:creationId xmlns:a16="http://schemas.microsoft.com/office/drawing/2014/main" id="{A15C7E81-E456-0FD0-33BE-A003B9819C1D}"/>
                        </a:ext>
                      </a:extLst>
                    </p:cNvPr>
                    <p:cNvCxnSpPr/>
                    <p:nvPr/>
                  </p:nvCxnSpPr>
                  <p:spPr>
                    <a:xfrm flipH="1">
                      <a:off x="990372" y="5582843"/>
                      <a:ext cx="203201" cy="257175"/>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187" name="Straight Connector 186">
                      <a:extLst>
                        <a:ext uri="{FF2B5EF4-FFF2-40B4-BE49-F238E27FC236}">
                          <a16:creationId xmlns:a16="http://schemas.microsoft.com/office/drawing/2014/main" id="{F6B31F49-6ED7-233B-8FF2-C12F391B59E9}"/>
                        </a:ext>
                      </a:extLst>
                    </p:cNvPr>
                    <p:cNvCxnSpPr/>
                    <p:nvPr/>
                  </p:nvCxnSpPr>
                  <p:spPr>
                    <a:xfrm>
                      <a:off x="1215797" y="5595545"/>
                      <a:ext cx="177799" cy="242888"/>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188" name="Straight Connector 187">
                      <a:extLst>
                        <a:ext uri="{FF2B5EF4-FFF2-40B4-BE49-F238E27FC236}">
                          <a16:creationId xmlns:a16="http://schemas.microsoft.com/office/drawing/2014/main" id="{BEBE955B-45C1-10ED-C45D-8BF14347836A}"/>
                        </a:ext>
                      </a:extLst>
                    </p:cNvPr>
                    <p:cNvCxnSpPr>
                      <a:cxnSpLocks/>
                    </p:cNvCxnSpPr>
                    <p:nvPr/>
                  </p:nvCxnSpPr>
                  <p:spPr>
                    <a:xfrm>
                      <a:off x="923698" y="5407027"/>
                      <a:ext cx="552450"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grpSp>
              <p:grpSp>
                <p:nvGrpSpPr>
                  <p:cNvPr id="277" name="Group 276">
                    <a:extLst>
                      <a:ext uri="{FF2B5EF4-FFF2-40B4-BE49-F238E27FC236}">
                        <a16:creationId xmlns:a16="http://schemas.microsoft.com/office/drawing/2014/main" id="{FA89F8C5-F9DA-EAF5-8B0D-71DBC6ED0271}"/>
                      </a:ext>
                    </a:extLst>
                  </p:cNvPr>
                  <p:cNvGrpSpPr/>
                  <p:nvPr/>
                </p:nvGrpSpPr>
                <p:grpSpPr>
                  <a:xfrm>
                    <a:off x="10802368" y="4797045"/>
                    <a:ext cx="496531" cy="840183"/>
                    <a:chOff x="10713469" y="3699668"/>
                    <a:chExt cx="496531" cy="840183"/>
                  </a:xfrm>
                </p:grpSpPr>
                <p:sp>
                  <p:nvSpPr>
                    <p:cNvPr id="189" name="Flowchart: Connector 188">
                      <a:extLst>
                        <a:ext uri="{FF2B5EF4-FFF2-40B4-BE49-F238E27FC236}">
                          <a16:creationId xmlns:a16="http://schemas.microsoft.com/office/drawing/2014/main" id="{328DDDF4-9CF4-3066-A2A3-E1FB577E5551}"/>
                        </a:ext>
                      </a:extLst>
                    </p:cNvPr>
                    <p:cNvSpPr/>
                    <p:nvPr/>
                  </p:nvSpPr>
                  <p:spPr>
                    <a:xfrm>
                      <a:off x="10811107" y="3699668"/>
                      <a:ext cx="260347" cy="266701"/>
                    </a:xfrm>
                    <a:prstGeom prst="flowChartConnector">
                      <a:avLst/>
                    </a:prstGeom>
                    <a:solidFill>
                      <a:schemeClr val="accent3">
                        <a:lumMod val="60000"/>
                        <a:lumOff val="40000"/>
                      </a:schemeClr>
                    </a:solid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a:p>
                  </p:txBody>
                </p:sp>
                <p:cxnSp>
                  <p:nvCxnSpPr>
                    <p:cNvPr id="191" name="Straight Connector 190">
                      <a:extLst>
                        <a:ext uri="{FF2B5EF4-FFF2-40B4-BE49-F238E27FC236}">
                          <a16:creationId xmlns:a16="http://schemas.microsoft.com/office/drawing/2014/main" id="{4D664B21-30DC-C8E4-F5C1-C8C996BEB748}"/>
                        </a:ext>
                      </a:extLst>
                    </p:cNvPr>
                    <p:cNvCxnSpPr/>
                    <p:nvPr/>
                  </p:nvCxnSpPr>
                  <p:spPr>
                    <a:xfrm flipH="1">
                      <a:off x="10713469" y="4282676"/>
                      <a:ext cx="203201" cy="257175"/>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grpSp>
                  <p:nvGrpSpPr>
                    <p:cNvPr id="273" name="Group 272">
                      <a:extLst>
                        <a:ext uri="{FF2B5EF4-FFF2-40B4-BE49-F238E27FC236}">
                          <a16:creationId xmlns:a16="http://schemas.microsoft.com/office/drawing/2014/main" id="{1075B1D3-9933-86E8-890A-EA6B919AB5E9}"/>
                        </a:ext>
                      </a:extLst>
                    </p:cNvPr>
                    <p:cNvGrpSpPr/>
                    <p:nvPr/>
                  </p:nvGrpSpPr>
                  <p:grpSpPr>
                    <a:xfrm>
                      <a:off x="10945860" y="4000593"/>
                      <a:ext cx="193674" cy="508400"/>
                      <a:chOff x="10591572" y="1548608"/>
                      <a:chExt cx="193674" cy="508400"/>
                    </a:xfrm>
                  </p:grpSpPr>
                  <p:cxnSp>
                    <p:nvCxnSpPr>
                      <p:cNvPr id="190" name="Straight Connector 189">
                        <a:extLst>
                          <a:ext uri="{FF2B5EF4-FFF2-40B4-BE49-F238E27FC236}">
                            <a16:creationId xmlns:a16="http://schemas.microsoft.com/office/drawing/2014/main" id="{27981929-806C-C454-8EE5-9FD60BB4F3B3}"/>
                          </a:ext>
                        </a:extLst>
                      </p:cNvPr>
                      <p:cNvCxnSpPr>
                        <a:cxnSpLocks/>
                      </p:cNvCxnSpPr>
                      <p:nvPr/>
                    </p:nvCxnSpPr>
                    <p:spPr>
                      <a:xfrm flipH="1">
                        <a:off x="10591572" y="1548608"/>
                        <a:ext cx="1" cy="293689"/>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192" name="Straight Connector 191">
                        <a:extLst>
                          <a:ext uri="{FF2B5EF4-FFF2-40B4-BE49-F238E27FC236}">
                            <a16:creationId xmlns:a16="http://schemas.microsoft.com/office/drawing/2014/main" id="{442D6986-E9F4-ECAB-E6DC-7BF08589F16C}"/>
                          </a:ext>
                        </a:extLst>
                      </p:cNvPr>
                      <p:cNvCxnSpPr/>
                      <p:nvPr/>
                    </p:nvCxnSpPr>
                    <p:spPr>
                      <a:xfrm>
                        <a:off x="10607447" y="1814120"/>
                        <a:ext cx="177799" cy="242888"/>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grpSp>
                <p:cxnSp>
                  <p:nvCxnSpPr>
                    <p:cNvPr id="193" name="Straight Connector 192">
                      <a:extLst>
                        <a:ext uri="{FF2B5EF4-FFF2-40B4-BE49-F238E27FC236}">
                          <a16:creationId xmlns:a16="http://schemas.microsoft.com/office/drawing/2014/main" id="{880DD3C9-A209-F667-70B4-FF632A4AAA03}"/>
                        </a:ext>
                      </a:extLst>
                    </p:cNvPr>
                    <p:cNvCxnSpPr>
                      <a:cxnSpLocks/>
                    </p:cNvCxnSpPr>
                    <p:nvPr/>
                  </p:nvCxnSpPr>
                  <p:spPr>
                    <a:xfrm flipV="1">
                      <a:off x="10713469" y="4104527"/>
                      <a:ext cx="496531" cy="3909"/>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grpSp>
              <p:cxnSp>
                <p:nvCxnSpPr>
                  <p:cNvPr id="199" name="Straight Connector 198">
                    <a:extLst>
                      <a:ext uri="{FF2B5EF4-FFF2-40B4-BE49-F238E27FC236}">
                        <a16:creationId xmlns:a16="http://schemas.microsoft.com/office/drawing/2014/main" id="{A7E4BE04-AD05-7546-FF45-74EF897AA695}"/>
                      </a:ext>
                    </a:extLst>
                  </p:cNvPr>
                  <p:cNvCxnSpPr>
                    <a:cxnSpLocks/>
                    <a:endCxn id="164" idx="2"/>
                  </p:cNvCxnSpPr>
                  <p:nvPr/>
                </p:nvCxnSpPr>
                <p:spPr>
                  <a:xfrm flipV="1">
                    <a:off x="864452" y="660402"/>
                    <a:ext cx="2392079" cy="1082386"/>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00" name="Straight Connector 199">
                    <a:extLst>
                      <a:ext uri="{FF2B5EF4-FFF2-40B4-BE49-F238E27FC236}">
                        <a16:creationId xmlns:a16="http://schemas.microsoft.com/office/drawing/2014/main" id="{765CA24B-ABB2-78F8-5124-FFF95D7D7874}"/>
                      </a:ext>
                    </a:extLst>
                  </p:cNvPr>
                  <p:cNvCxnSpPr>
                    <a:cxnSpLocks/>
                    <a:endCxn id="165" idx="2"/>
                  </p:cNvCxnSpPr>
                  <p:nvPr/>
                </p:nvCxnSpPr>
                <p:spPr>
                  <a:xfrm flipV="1">
                    <a:off x="837524" y="1347789"/>
                    <a:ext cx="2419007" cy="430211"/>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01" name="Straight Connector 200">
                    <a:extLst>
                      <a:ext uri="{FF2B5EF4-FFF2-40B4-BE49-F238E27FC236}">
                        <a16:creationId xmlns:a16="http://schemas.microsoft.com/office/drawing/2014/main" id="{D0034530-187D-F63C-6547-41C4A2EF2225}"/>
                      </a:ext>
                    </a:extLst>
                  </p:cNvPr>
                  <p:cNvCxnSpPr>
                    <a:cxnSpLocks/>
                    <a:endCxn id="166" idx="2"/>
                  </p:cNvCxnSpPr>
                  <p:nvPr/>
                </p:nvCxnSpPr>
                <p:spPr>
                  <a:xfrm>
                    <a:off x="864452" y="1773559"/>
                    <a:ext cx="2392079" cy="261617"/>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sp>
                <p:nvSpPr>
                  <p:cNvPr id="227" name="TextBox 118">
                    <a:extLst>
                      <a:ext uri="{FF2B5EF4-FFF2-40B4-BE49-F238E27FC236}">
                        <a16:creationId xmlns:a16="http://schemas.microsoft.com/office/drawing/2014/main" id="{0CBFB108-F45D-1772-3FF3-C0D9938DEFC5}"/>
                      </a:ext>
                    </a:extLst>
                  </p:cNvPr>
                  <p:cNvSpPr txBox="1"/>
                  <p:nvPr/>
                </p:nvSpPr>
                <p:spPr>
                  <a:xfrm>
                    <a:off x="10608417" y="1850510"/>
                    <a:ext cx="1041290" cy="369332"/>
                  </a:xfrm>
                  <a:prstGeom prst="rect">
                    <a:avLst/>
                  </a:prstGeom>
                  <a:solidFill>
                    <a:schemeClr val="accent3">
                      <a:lumMod val="60000"/>
                      <a:lumOff val="40000"/>
                    </a:schemeClr>
                  </a:solidFill>
                  <a:ln w="9525">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effectLst>
                          <a:outerShdw blurRad="38100" dist="38100" dir="2700000" algn="tl">
                            <a:srgbClr val="000000">
                              <a:alpha val="43137"/>
                            </a:srgbClr>
                          </a:outerShdw>
                        </a:effectLst>
                      </a:rPr>
                      <a:t>Teacher</a:t>
                    </a:r>
                  </a:p>
                </p:txBody>
              </p:sp>
              <p:sp>
                <p:nvSpPr>
                  <p:cNvPr id="228" name="TextBox 124">
                    <a:extLst>
                      <a:ext uri="{FF2B5EF4-FFF2-40B4-BE49-F238E27FC236}">
                        <a16:creationId xmlns:a16="http://schemas.microsoft.com/office/drawing/2014/main" id="{4F99E87B-894B-20E6-F99F-DBFD4B6B58AA}"/>
                      </a:ext>
                    </a:extLst>
                  </p:cNvPr>
                  <p:cNvSpPr txBox="1"/>
                  <p:nvPr/>
                </p:nvSpPr>
                <p:spPr>
                  <a:xfrm>
                    <a:off x="10575810" y="5895577"/>
                    <a:ext cx="949648" cy="369332"/>
                  </a:xfrm>
                  <a:prstGeom prst="rect">
                    <a:avLst/>
                  </a:prstGeom>
                  <a:solidFill>
                    <a:schemeClr val="accent3">
                      <a:lumMod val="60000"/>
                      <a:lumOff val="40000"/>
                    </a:schemeClr>
                  </a:solidFill>
                  <a:ln w="9525">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t>Student</a:t>
                    </a:r>
                  </a:p>
                </p:txBody>
              </p:sp>
              <p:cxnSp>
                <p:nvCxnSpPr>
                  <p:cNvPr id="231" name="Straight Connector 230">
                    <a:extLst>
                      <a:ext uri="{FF2B5EF4-FFF2-40B4-BE49-F238E27FC236}">
                        <a16:creationId xmlns:a16="http://schemas.microsoft.com/office/drawing/2014/main" id="{169287B9-73BD-4B93-E5E4-602ADA6FA384}"/>
                      </a:ext>
                    </a:extLst>
                  </p:cNvPr>
                  <p:cNvCxnSpPr>
                    <a:cxnSpLocks/>
                  </p:cNvCxnSpPr>
                  <p:nvPr/>
                </p:nvCxnSpPr>
                <p:spPr>
                  <a:xfrm>
                    <a:off x="2524125" y="200025"/>
                    <a:ext cx="14457" cy="64200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DA65CEEC-A578-2B1F-D285-F3CD9AA9939D}"/>
                      </a:ext>
                    </a:extLst>
                  </p:cNvPr>
                  <p:cNvCxnSpPr>
                    <a:cxnSpLocks/>
                  </p:cNvCxnSpPr>
                  <p:nvPr/>
                </p:nvCxnSpPr>
                <p:spPr>
                  <a:xfrm>
                    <a:off x="9629775" y="125016"/>
                    <a:ext cx="9525" cy="64200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B89BB68-30CE-DEED-4337-A3620E5943CE}"/>
                      </a:ext>
                    </a:extLst>
                  </p:cNvPr>
                  <p:cNvCxnSpPr/>
                  <p:nvPr/>
                </p:nvCxnSpPr>
                <p:spPr>
                  <a:xfrm flipV="1">
                    <a:off x="2524125" y="125016"/>
                    <a:ext cx="7105650" cy="750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32BCFB23-4DEA-B5A2-E187-AE7E8FA9776A}"/>
                      </a:ext>
                    </a:extLst>
                  </p:cNvPr>
                  <p:cNvCxnSpPr>
                    <a:cxnSpLocks/>
                  </p:cNvCxnSpPr>
                  <p:nvPr/>
                </p:nvCxnSpPr>
                <p:spPr>
                  <a:xfrm flipV="1">
                    <a:off x="2538582" y="6615230"/>
                    <a:ext cx="7110243" cy="12214"/>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80" name="Oval 279">
                    <a:extLst>
                      <a:ext uri="{FF2B5EF4-FFF2-40B4-BE49-F238E27FC236}">
                        <a16:creationId xmlns:a16="http://schemas.microsoft.com/office/drawing/2014/main" id="{3EA2CC14-CDD1-D38C-6673-94D90E3CC0F1}"/>
                      </a:ext>
                    </a:extLst>
                  </p:cNvPr>
                  <p:cNvSpPr>
                    <a:spLocks noChangeArrowheads="1"/>
                  </p:cNvSpPr>
                  <p:nvPr/>
                </p:nvSpPr>
                <p:spPr bwMode="auto">
                  <a:xfrm>
                    <a:off x="7295082" y="241905"/>
                    <a:ext cx="1787949" cy="496169"/>
                  </a:xfrm>
                  <a:prstGeom prst="ellipse">
                    <a:avLst/>
                  </a:prstGeom>
                  <a:solidFill>
                    <a:schemeClr val="accent3">
                      <a:lumMod val="60000"/>
                      <a:lumOff val="40000"/>
                    </a:schemeClr>
                  </a:solidFill>
                  <a:ln w="38100">
                    <a:solidFill>
                      <a:schemeClr val="tx1"/>
                    </a:solidFill>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altLang="en-US" sz="1050" dirty="0">
                        <a:solidFill>
                          <a:schemeClr val="tx1">
                            <a:lumMod val="95000"/>
                            <a:lumOff val="5000"/>
                          </a:schemeClr>
                        </a:solidFill>
                        <a:latin typeface="Calibri" panose="020F0502020204030204" pitchFamily="34" charset="0"/>
                        <a:ea typeface="Calibri" panose="020F0502020204030204" pitchFamily="34" charset="0"/>
                        <a:cs typeface="Times New Roman" panose="02020603050405020304" pitchFamily="18" charset="0"/>
                      </a:rPr>
                      <a:t>Manage Student Academics and Generate Report</a:t>
                    </a:r>
                    <a:endParaRPr kumimoji="0" lang="en-US" altLang="en-US" sz="1050" i="0" u="none" strike="noStrike" cap="none" normalizeH="0" baseline="0" dirty="0">
                      <a:ln>
                        <a:noFill/>
                      </a:ln>
                      <a:solidFill>
                        <a:schemeClr val="tx1">
                          <a:lumMod val="95000"/>
                          <a:lumOff val="5000"/>
                        </a:schemeClr>
                      </a:solidFill>
                      <a:latin typeface="Arial" panose="020B0604020202020204" pitchFamily="34" charset="0"/>
                    </a:endParaRPr>
                  </a:p>
                </p:txBody>
              </p:sp>
            </p:grpSp>
            <p:cxnSp>
              <p:nvCxnSpPr>
                <p:cNvPr id="290" name="Straight Connector 289">
                  <a:extLst>
                    <a:ext uri="{FF2B5EF4-FFF2-40B4-BE49-F238E27FC236}">
                      <a16:creationId xmlns:a16="http://schemas.microsoft.com/office/drawing/2014/main" id="{5D8C6779-DFB7-FF1E-9F27-E005E94CCB28}"/>
                    </a:ext>
                  </a:extLst>
                </p:cNvPr>
                <p:cNvCxnSpPr>
                  <a:cxnSpLocks/>
                  <a:endCxn id="170" idx="2"/>
                </p:cNvCxnSpPr>
                <p:nvPr/>
              </p:nvCxnSpPr>
              <p:spPr>
                <a:xfrm>
                  <a:off x="424736" y="1928831"/>
                  <a:ext cx="3960844" cy="1408115"/>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98" name="Straight Connector 297">
                  <a:extLst>
                    <a:ext uri="{FF2B5EF4-FFF2-40B4-BE49-F238E27FC236}">
                      <a16:creationId xmlns:a16="http://schemas.microsoft.com/office/drawing/2014/main" id="{53BEF0FC-DF99-C82A-7885-C546E6CC30C6}"/>
                    </a:ext>
                  </a:extLst>
                </p:cNvPr>
                <p:cNvCxnSpPr>
                  <a:cxnSpLocks/>
                </p:cNvCxnSpPr>
                <p:nvPr/>
              </p:nvCxnSpPr>
              <p:spPr>
                <a:xfrm>
                  <a:off x="446574" y="2040605"/>
                  <a:ext cx="2493947" cy="2836987"/>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301" name="Straight Connector 300">
                  <a:extLst>
                    <a:ext uri="{FF2B5EF4-FFF2-40B4-BE49-F238E27FC236}">
                      <a16:creationId xmlns:a16="http://schemas.microsoft.com/office/drawing/2014/main" id="{3A94FEF9-18E2-8200-7E07-00929EF43EF1}"/>
                    </a:ext>
                  </a:extLst>
                </p:cNvPr>
                <p:cNvCxnSpPr>
                  <a:cxnSpLocks/>
                </p:cNvCxnSpPr>
                <p:nvPr/>
              </p:nvCxnSpPr>
              <p:spPr>
                <a:xfrm>
                  <a:off x="410926" y="1994515"/>
                  <a:ext cx="2418227" cy="3600824"/>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304" name="Straight Connector 303">
                  <a:extLst>
                    <a:ext uri="{FF2B5EF4-FFF2-40B4-BE49-F238E27FC236}">
                      <a16:creationId xmlns:a16="http://schemas.microsoft.com/office/drawing/2014/main" id="{8C89228F-7B91-03CE-0BF5-B7C8BC7DD928}"/>
                    </a:ext>
                  </a:extLst>
                </p:cNvPr>
                <p:cNvCxnSpPr>
                  <a:cxnSpLocks/>
                  <a:endCxn id="175" idx="2"/>
                </p:cNvCxnSpPr>
                <p:nvPr/>
              </p:nvCxnSpPr>
              <p:spPr>
                <a:xfrm>
                  <a:off x="362752" y="1952321"/>
                  <a:ext cx="2419992" cy="4424818"/>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sp>
              <p:nvSpPr>
                <p:cNvPr id="307" name="TextBox 306">
                  <a:extLst>
                    <a:ext uri="{FF2B5EF4-FFF2-40B4-BE49-F238E27FC236}">
                      <a16:creationId xmlns:a16="http://schemas.microsoft.com/office/drawing/2014/main" id="{95E3B5AE-793E-CEB0-BD62-095EB87DDF1F}"/>
                    </a:ext>
                  </a:extLst>
                </p:cNvPr>
                <p:cNvSpPr txBox="1"/>
                <p:nvPr/>
              </p:nvSpPr>
              <p:spPr>
                <a:xfrm>
                  <a:off x="-37608" y="2211633"/>
                  <a:ext cx="1143213" cy="461665"/>
                </a:xfrm>
                <a:prstGeom prst="rect">
                  <a:avLst/>
                </a:prstGeom>
                <a:noFill/>
                <a:ln>
                  <a:solidFill>
                    <a:schemeClr val="tx1"/>
                  </a:solidFill>
                </a:ln>
              </p:spPr>
              <p:txBody>
                <a:bodyPr wrap="square" rtlCol="0">
                  <a:spAutoFit/>
                </a:bodyPr>
                <a:lstStyle/>
                <a:p>
                  <a:r>
                    <a:rPr lang="en-US" sz="2400" b="1" dirty="0">
                      <a:highlight>
                        <a:srgbClr val="DF985C"/>
                      </a:highlight>
                    </a:rPr>
                    <a:t>Admin</a:t>
                  </a:r>
                </a:p>
              </p:txBody>
            </p:sp>
            <p:cxnSp>
              <p:nvCxnSpPr>
                <p:cNvPr id="308" name="Straight Connector 307">
                  <a:extLst>
                    <a:ext uri="{FF2B5EF4-FFF2-40B4-BE49-F238E27FC236}">
                      <a16:creationId xmlns:a16="http://schemas.microsoft.com/office/drawing/2014/main" id="{EECF2D32-C4ED-5F1F-CAB6-C3A87DE0606F}"/>
                    </a:ext>
                  </a:extLst>
                </p:cNvPr>
                <p:cNvCxnSpPr>
                  <a:cxnSpLocks/>
                  <a:stCxn id="170" idx="6"/>
                </p:cNvCxnSpPr>
                <p:nvPr/>
              </p:nvCxnSpPr>
              <p:spPr>
                <a:xfrm flipV="1">
                  <a:off x="6557280" y="1449231"/>
                  <a:ext cx="3973094" cy="1887715"/>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319" name="Straight Connector 318">
                  <a:extLst>
                    <a:ext uri="{FF2B5EF4-FFF2-40B4-BE49-F238E27FC236}">
                      <a16:creationId xmlns:a16="http://schemas.microsoft.com/office/drawing/2014/main" id="{18995C00-F092-59D3-50C1-B376FD40C492}"/>
                    </a:ext>
                  </a:extLst>
                </p:cNvPr>
                <p:cNvCxnSpPr>
                  <a:cxnSpLocks/>
                  <a:stCxn id="170" idx="6"/>
                </p:cNvCxnSpPr>
                <p:nvPr/>
              </p:nvCxnSpPr>
              <p:spPr>
                <a:xfrm>
                  <a:off x="6557280" y="3336946"/>
                  <a:ext cx="3775448" cy="2130088"/>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sp>
              <p:nvSpPr>
                <p:cNvPr id="328" name="Oval 327">
                  <a:extLst>
                    <a:ext uri="{FF2B5EF4-FFF2-40B4-BE49-F238E27FC236}">
                      <a16:creationId xmlns:a16="http://schemas.microsoft.com/office/drawing/2014/main" id="{C7C63B53-A951-D166-0FE3-EEB32DE5F881}"/>
                    </a:ext>
                  </a:extLst>
                </p:cNvPr>
                <p:cNvSpPr>
                  <a:spLocks noChangeArrowheads="1"/>
                </p:cNvSpPr>
                <p:nvPr/>
              </p:nvSpPr>
              <p:spPr bwMode="auto">
                <a:xfrm>
                  <a:off x="6777666" y="1020058"/>
                  <a:ext cx="1576098" cy="407169"/>
                </a:xfrm>
                <a:prstGeom prst="ellipse">
                  <a:avLst/>
                </a:prstGeom>
                <a:solidFill>
                  <a:schemeClr val="accent3">
                    <a:lumMod val="60000"/>
                    <a:lumOff val="40000"/>
                  </a:schemeClr>
                </a:solidFill>
                <a:ln w="38100">
                  <a:solidFill>
                    <a:schemeClr val="tx1"/>
                  </a:solidFill>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ctr">
                    <a:lnSpc>
                      <a:spcPct val="115000"/>
                    </a:lnSpc>
                    <a:spcBef>
                      <a:spcPts val="0"/>
                    </a:spcBef>
                    <a:spcAft>
                      <a:spcPts val="10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Upload Notes</a:t>
                  </a:r>
                </a:p>
              </p:txBody>
            </p:sp>
            <p:sp>
              <p:nvSpPr>
                <p:cNvPr id="329" name="Oval 328">
                  <a:extLst>
                    <a:ext uri="{FF2B5EF4-FFF2-40B4-BE49-F238E27FC236}">
                      <a16:creationId xmlns:a16="http://schemas.microsoft.com/office/drawing/2014/main" id="{7B4BFB4B-06FF-CD20-190D-2D48127CDF42}"/>
                    </a:ext>
                  </a:extLst>
                </p:cNvPr>
                <p:cNvSpPr>
                  <a:spLocks noChangeArrowheads="1"/>
                </p:cNvSpPr>
                <p:nvPr/>
              </p:nvSpPr>
              <p:spPr bwMode="auto">
                <a:xfrm>
                  <a:off x="6741113" y="1556613"/>
                  <a:ext cx="1753051" cy="377077"/>
                </a:xfrm>
                <a:prstGeom prst="ellipse">
                  <a:avLst/>
                </a:prstGeom>
                <a:solidFill>
                  <a:schemeClr val="accent3">
                    <a:lumMod val="60000"/>
                    <a:lumOff val="40000"/>
                  </a:schemeClr>
                </a:solidFill>
                <a:ln w="38100">
                  <a:solidFill>
                    <a:schemeClr val="tx1"/>
                  </a:solidFill>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communicate S/A</a:t>
                  </a:r>
                </a:p>
                <a:p>
                  <a:pPr algn="ctr" eaLnBrk="0" fontAlgn="base" hangingPunct="0">
                    <a:spcBef>
                      <a:spcPct val="0"/>
                    </a:spcBef>
                    <a:spcAft>
                      <a:spcPct val="0"/>
                    </a:spcAft>
                  </a:pPr>
                  <a:endParaRPr kumimoji="0" lang="en-US" altLang="en-US" sz="700" i="0" u="none" strike="noStrike" cap="none" normalizeH="0" baseline="0" dirty="0">
                    <a:ln>
                      <a:noFill/>
                    </a:ln>
                    <a:solidFill>
                      <a:schemeClr val="tx1">
                        <a:lumMod val="95000"/>
                        <a:lumOff val="5000"/>
                      </a:schemeClr>
                    </a:solidFill>
                    <a:effectLst/>
                    <a:latin typeface="Arial" panose="020B0604020202020204" pitchFamily="34" charset="0"/>
                  </a:endParaRPr>
                </a:p>
              </p:txBody>
            </p:sp>
            <p:sp>
              <p:nvSpPr>
                <p:cNvPr id="330" name="Oval 329">
                  <a:extLst>
                    <a:ext uri="{FF2B5EF4-FFF2-40B4-BE49-F238E27FC236}">
                      <a16:creationId xmlns:a16="http://schemas.microsoft.com/office/drawing/2014/main" id="{27AECA5A-3D42-6FB5-5DE0-B9B67502E2B1}"/>
                    </a:ext>
                  </a:extLst>
                </p:cNvPr>
                <p:cNvSpPr>
                  <a:spLocks noChangeArrowheads="1"/>
                </p:cNvSpPr>
                <p:nvPr/>
              </p:nvSpPr>
              <p:spPr bwMode="auto">
                <a:xfrm>
                  <a:off x="6744547" y="1994515"/>
                  <a:ext cx="1768764" cy="425303"/>
                </a:xfrm>
                <a:prstGeom prst="ellipse">
                  <a:avLst/>
                </a:prstGeom>
                <a:solidFill>
                  <a:schemeClr val="accent3">
                    <a:lumMod val="60000"/>
                    <a:lumOff val="40000"/>
                  </a:schemeClr>
                </a:solidFill>
                <a:ln w="38100">
                  <a:solidFill>
                    <a:schemeClr val="tx1"/>
                  </a:solidFill>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kumimoji="0" lang="en-US" altLang="en-US" sz="1200" i="0" u="none" strike="noStrike" cap="none" normalizeH="0" baseline="0" dirty="0">
                      <a:ln>
                        <a:noFill/>
                      </a:ln>
                      <a:solidFill>
                        <a:schemeClr val="tx1">
                          <a:lumMod val="95000"/>
                          <a:lumOff val="5000"/>
                        </a:schemeClr>
                      </a:solidFill>
                      <a:effectLst/>
                      <a:latin typeface="Arial" panose="020B0604020202020204" pitchFamily="34" charset="0"/>
                    </a:rPr>
                    <a:t>Send Notice</a:t>
                  </a:r>
                </a:p>
              </p:txBody>
            </p:sp>
            <p:cxnSp>
              <p:nvCxnSpPr>
                <p:cNvPr id="331" name="Straight Connector 330">
                  <a:extLst>
                    <a:ext uri="{FF2B5EF4-FFF2-40B4-BE49-F238E27FC236}">
                      <a16:creationId xmlns:a16="http://schemas.microsoft.com/office/drawing/2014/main" id="{98A5E2C6-C152-5FDC-7957-D83616E7504A}"/>
                    </a:ext>
                  </a:extLst>
                </p:cNvPr>
                <p:cNvCxnSpPr>
                  <a:cxnSpLocks/>
                  <a:stCxn id="280" idx="6"/>
                </p:cNvCxnSpPr>
                <p:nvPr/>
              </p:nvCxnSpPr>
              <p:spPr>
                <a:xfrm>
                  <a:off x="8601021" y="649478"/>
                  <a:ext cx="1901574" cy="908553"/>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333" name="Straight Connector 332">
                  <a:extLst>
                    <a:ext uri="{FF2B5EF4-FFF2-40B4-BE49-F238E27FC236}">
                      <a16:creationId xmlns:a16="http://schemas.microsoft.com/office/drawing/2014/main" id="{7AC519ED-1409-ACAC-F1A0-CC8E8F99B3F7}"/>
                    </a:ext>
                  </a:extLst>
                </p:cNvPr>
                <p:cNvCxnSpPr>
                  <a:cxnSpLocks/>
                </p:cNvCxnSpPr>
                <p:nvPr/>
              </p:nvCxnSpPr>
              <p:spPr>
                <a:xfrm>
                  <a:off x="8332580" y="1208289"/>
                  <a:ext cx="2085416" cy="301537"/>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335" name="Straight Connector 334">
                  <a:extLst>
                    <a:ext uri="{FF2B5EF4-FFF2-40B4-BE49-F238E27FC236}">
                      <a16:creationId xmlns:a16="http://schemas.microsoft.com/office/drawing/2014/main" id="{E14D75E7-7879-B99D-EAF9-9D1FCAA00404}"/>
                    </a:ext>
                  </a:extLst>
                </p:cNvPr>
                <p:cNvCxnSpPr>
                  <a:cxnSpLocks/>
                  <a:stCxn id="329" idx="6"/>
                </p:cNvCxnSpPr>
                <p:nvPr/>
              </p:nvCxnSpPr>
              <p:spPr>
                <a:xfrm flipV="1">
                  <a:off x="8494164" y="1518182"/>
                  <a:ext cx="1826194" cy="226970"/>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338" name="Straight Connector 337">
                  <a:extLst>
                    <a:ext uri="{FF2B5EF4-FFF2-40B4-BE49-F238E27FC236}">
                      <a16:creationId xmlns:a16="http://schemas.microsoft.com/office/drawing/2014/main" id="{07C14E1C-9E0F-0B05-B068-4265382F1FC4}"/>
                    </a:ext>
                  </a:extLst>
                </p:cNvPr>
                <p:cNvCxnSpPr>
                  <a:cxnSpLocks/>
                  <a:stCxn id="330" idx="7"/>
                </p:cNvCxnSpPr>
                <p:nvPr/>
              </p:nvCxnSpPr>
              <p:spPr>
                <a:xfrm flipV="1">
                  <a:off x="8254282" y="1513878"/>
                  <a:ext cx="2056222" cy="542921"/>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sp>
              <p:nvSpPr>
                <p:cNvPr id="345" name="Oval 344">
                  <a:extLst>
                    <a:ext uri="{FF2B5EF4-FFF2-40B4-BE49-F238E27FC236}">
                      <a16:creationId xmlns:a16="http://schemas.microsoft.com/office/drawing/2014/main" id="{20DDF1F8-C0F3-D2B8-3F8A-493420C6A4F7}"/>
                    </a:ext>
                  </a:extLst>
                </p:cNvPr>
                <p:cNvSpPr>
                  <a:spLocks noChangeArrowheads="1"/>
                </p:cNvSpPr>
                <p:nvPr/>
              </p:nvSpPr>
              <p:spPr bwMode="auto">
                <a:xfrm>
                  <a:off x="5944871" y="4673676"/>
                  <a:ext cx="2248235" cy="552450"/>
                </a:xfrm>
                <a:prstGeom prst="ellipse">
                  <a:avLst/>
                </a:prstGeom>
                <a:solidFill>
                  <a:schemeClr val="accent3">
                    <a:lumMod val="60000"/>
                    <a:lumOff val="40000"/>
                  </a:schemeClr>
                </a:solidFill>
                <a:ln w="38100">
                  <a:solidFill>
                    <a:schemeClr val="tx1"/>
                  </a:solidFill>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spcAft>
                      <a:spcPts val="1000"/>
                    </a:spcAft>
                  </a:pPr>
                  <a:r>
                    <a:rPr lang="en-US" sz="1600" dirty="0">
                      <a:effectLst/>
                      <a:latin typeface="Aptos Display" panose="020B0004020202020204" pitchFamily="34" charset="0"/>
                      <a:ea typeface="Calibri" panose="020F0502020204030204" pitchFamily="34" charset="0"/>
                      <a:cs typeface="Times New Roman" panose="02020603050405020304" pitchFamily="18" charset="0"/>
                    </a:rPr>
                    <a:t>Manage studies Task</a:t>
                  </a:r>
                </a:p>
              </p:txBody>
            </p:sp>
            <p:sp>
              <p:nvSpPr>
                <p:cNvPr id="348" name="Oval 347">
                  <a:extLst>
                    <a:ext uri="{FF2B5EF4-FFF2-40B4-BE49-F238E27FC236}">
                      <a16:creationId xmlns:a16="http://schemas.microsoft.com/office/drawing/2014/main" id="{241E6C69-D706-AFBE-A6E5-7A76DE0A2B6A}"/>
                    </a:ext>
                  </a:extLst>
                </p:cNvPr>
                <p:cNvSpPr>
                  <a:spLocks noChangeArrowheads="1"/>
                </p:cNvSpPr>
                <p:nvPr/>
              </p:nvSpPr>
              <p:spPr bwMode="auto">
                <a:xfrm>
                  <a:off x="6147536" y="5253908"/>
                  <a:ext cx="2259594" cy="493187"/>
                </a:xfrm>
                <a:prstGeom prst="ellipse">
                  <a:avLst/>
                </a:prstGeom>
                <a:solidFill>
                  <a:schemeClr val="accent3">
                    <a:lumMod val="60000"/>
                    <a:lumOff val="40000"/>
                  </a:schemeClr>
                </a:solidFill>
                <a:ln w="38100">
                  <a:solidFill>
                    <a:schemeClr val="tx1"/>
                  </a:solidFill>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600" dirty="0">
                      <a:effectLst/>
                      <a:latin typeface="Aptos Narrow" panose="020B0004020202020204" pitchFamily="34" charset="0"/>
                      <a:ea typeface="Calibri" panose="020F0502020204030204" pitchFamily="34" charset="0"/>
                      <a:cs typeface="Times New Roman" panose="02020603050405020304" pitchFamily="18" charset="0"/>
                    </a:rPr>
                    <a:t>communicate T/A</a:t>
                  </a:r>
                </a:p>
                <a:p>
                  <a:pPr algn="ctr" eaLnBrk="0" fontAlgn="base" hangingPunct="0">
                    <a:spcBef>
                      <a:spcPct val="0"/>
                    </a:spcBef>
                    <a:spcAft>
                      <a:spcPct val="0"/>
                    </a:spcAft>
                  </a:pPr>
                  <a:endParaRPr kumimoji="0" lang="en-US" altLang="en-US" sz="700" i="0" u="none" strike="noStrike" cap="none" normalizeH="0" baseline="0" dirty="0">
                    <a:ln>
                      <a:noFill/>
                    </a:ln>
                    <a:solidFill>
                      <a:schemeClr val="tx1">
                        <a:lumMod val="95000"/>
                        <a:lumOff val="5000"/>
                      </a:schemeClr>
                    </a:solidFill>
                    <a:effectLst/>
                    <a:latin typeface="Arial" panose="020B0604020202020204" pitchFamily="34" charset="0"/>
                  </a:endParaRPr>
                </a:p>
              </p:txBody>
            </p:sp>
            <p:sp>
              <p:nvSpPr>
                <p:cNvPr id="349" name="Oval 348">
                  <a:extLst>
                    <a:ext uri="{FF2B5EF4-FFF2-40B4-BE49-F238E27FC236}">
                      <a16:creationId xmlns:a16="http://schemas.microsoft.com/office/drawing/2014/main" id="{5E399F74-117B-35F3-6B65-1D6A5955F750}"/>
                    </a:ext>
                  </a:extLst>
                </p:cNvPr>
                <p:cNvSpPr>
                  <a:spLocks noChangeArrowheads="1"/>
                </p:cNvSpPr>
                <p:nvPr/>
              </p:nvSpPr>
              <p:spPr bwMode="auto">
                <a:xfrm>
                  <a:off x="6226608" y="5812510"/>
                  <a:ext cx="2259594" cy="493187"/>
                </a:xfrm>
                <a:prstGeom prst="ellipse">
                  <a:avLst/>
                </a:prstGeom>
                <a:solidFill>
                  <a:schemeClr val="accent3">
                    <a:lumMod val="60000"/>
                    <a:lumOff val="40000"/>
                  </a:schemeClr>
                </a:solidFill>
                <a:ln w="38100">
                  <a:solidFill>
                    <a:schemeClr val="tx1"/>
                  </a:solidFill>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altLang="en-US" sz="1600" dirty="0">
                      <a:solidFill>
                        <a:schemeClr val="tx1">
                          <a:lumMod val="95000"/>
                          <a:lumOff val="5000"/>
                        </a:schemeClr>
                      </a:solidFill>
                      <a:latin typeface="Arial" panose="020B0604020202020204" pitchFamily="34" charset="0"/>
                    </a:rPr>
                    <a:t>View Academics </a:t>
                  </a:r>
                  <a:endParaRPr kumimoji="0" lang="en-US" altLang="en-US" sz="1600" i="0" u="none" strike="noStrike" cap="none" normalizeH="0" baseline="0" dirty="0">
                    <a:ln>
                      <a:noFill/>
                    </a:ln>
                    <a:solidFill>
                      <a:schemeClr val="tx1">
                        <a:lumMod val="95000"/>
                        <a:lumOff val="5000"/>
                      </a:schemeClr>
                    </a:solidFill>
                    <a:effectLst/>
                    <a:latin typeface="Arial" panose="020B0604020202020204" pitchFamily="34" charset="0"/>
                  </a:endParaRPr>
                </a:p>
              </p:txBody>
            </p:sp>
          </p:grpSp>
          <p:sp>
            <p:nvSpPr>
              <p:cNvPr id="351" name="Oval 350">
                <a:extLst>
                  <a:ext uri="{FF2B5EF4-FFF2-40B4-BE49-F238E27FC236}">
                    <a16:creationId xmlns:a16="http://schemas.microsoft.com/office/drawing/2014/main" id="{EDD4607B-D4FB-B63B-9599-856CDD00F399}"/>
                  </a:ext>
                </a:extLst>
              </p:cNvPr>
              <p:cNvSpPr>
                <a:spLocks noChangeArrowheads="1"/>
              </p:cNvSpPr>
              <p:nvPr/>
            </p:nvSpPr>
            <p:spPr bwMode="auto">
              <a:xfrm>
                <a:off x="6309314" y="6312779"/>
                <a:ext cx="2259594" cy="493187"/>
              </a:xfrm>
              <a:prstGeom prst="ellipse">
                <a:avLst/>
              </a:prstGeom>
              <a:solidFill>
                <a:schemeClr val="accent3">
                  <a:lumMod val="60000"/>
                  <a:lumOff val="40000"/>
                </a:schemeClr>
              </a:solidFill>
              <a:ln w="38100">
                <a:solidFill>
                  <a:schemeClr val="tx1"/>
                </a:solidFill>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kumimoji="0" lang="en-US" altLang="en-US" sz="1200" i="0" u="none" strike="noStrike" cap="none" normalizeH="0" baseline="0" dirty="0">
                    <a:ln>
                      <a:noFill/>
                    </a:ln>
                    <a:solidFill>
                      <a:schemeClr val="tx1">
                        <a:lumMod val="95000"/>
                        <a:lumOff val="5000"/>
                      </a:schemeClr>
                    </a:solidFill>
                    <a:effectLst/>
                    <a:latin typeface="Arial" panose="020B0604020202020204" pitchFamily="34" charset="0"/>
                  </a:rPr>
                  <a:t>Manage Form </a:t>
                </a:r>
                <a:r>
                  <a:rPr kumimoji="0" lang="en-US" altLang="en-US" sz="1200" i="0" u="none" strike="noStrike" cap="none" normalizeH="0" baseline="0">
                    <a:ln>
                      <a:noFill/>
                    </a:ln>
                    <a:solidFill>
                      <a:schemeClr val="tx1">
                        <a:lumMod val="95000"/>
                        <a:lumOff val="5000"/>
                      </a:schemeClr>
                    </a:solidFill>
                    <a:effectLst/>
                    <a:latin typeface="Arial" panose="020B0604020202020204" pitchFamily="34" charset="0"/>
                  </a:rPr>
                  <a:t>and fees</a:t>
                </a:r>
                <a:endParaRPr kumimoji="0" lang="en-US" altLang="en-US" sz="1200" i="0" u="none" strike="noStrike" cap="none" normalizeH="0" baseline="0" dirty="0">
                  <a:ln>
                    <a:noFill/>
                  </a:ln>
                  <a:solidFill>
                    <a:schemeClr val="tx1">
                      <a:lumMod val="95000"/>
                      <a:lumOff val="5000"/>
                    </a:schemeClr>
                  </a:solidFill>
                  <a:effectLst/>
                  <a:latin typeface="Arial" panose="020B0604020202020204" pitchFamily="34" charset="0"/>
                </a:endParaRPr>
              </a:p>
            </p:txBody>
          </p:sp>
          <p:cxnSp>
            <p:nvCxnSpPr>
              <p:cNvPr id="352" name="Straight Connector 351">
                <a:extLst>
                  <a:ext uri="{FF2B5EF4-FFF2-40B4-BE49-F238E27FC236}">
                    <a16:creationId xmlns:a16="http://schemas.microsoft.com/office/drawing/2014/main" id="{AA2AB40C-45E6-DA04-468A-925326574216}"/>
                  </a:ext>
                </a:extLst>
              </p:cNvPr>
              <p:cNvCxnSpPr>
                <a:cxnSpLocks/>
                <a:stCxn id="351" idx="6"/>
                <a:endCxn id="189" idx="3"/>
              </p:cNvCxnSpPr>
              <p:nvPr/>
            </p:nvCxnSpPr>
            <p:spPr>
              <a:xfrm flipV="1">
                <a:off x="8568908" y="5136409"/>
                <a:ext cx="1855098" cy="1422964"/>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356" name="Straight Connector 355">
                <a:extLst>
                  <a:ext uri="{FF2B5EF4-FFF2-40B4-BE49-F238E27FC236}">
                    <a16:creationId xmlns:a16="http://schemas.microsoft.com/office/drawing/2014/main" id="{89B6FFBD-BB70-03C5-A9DA-F666774E68CE}"/>
                  </a:ext>
                </a:extLst>
              </p:cNvPr>
              <p:cNvCxnSpPr>
                <a:cxnSpLocks/>
              </p:cNvCxnSpPr>
              <p:nvPr/>
            </p:nvCxnSpPr>
            <p:spPr>
              <a:xfrm flipV="1">
                <a:off x="8462047" y="5338766"/>
                <a:ext cx="1719955" cy="668080"/>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358" name="Straight Connector 357">
                <a:extLst>
                  <a:ext uri="{FF2B5EF4-FFF2-40B4-BE49-F238E27FC236}">
                    <a16:creationId xmlns:a16="http://schemas.microsoft.com/office/drawing/2014/main" id="{D3F82D5E-BA62-5FC8-EB27-513A4654EF71}"/>
                  </a:ext>
                </a:extLst>
              </p:cNvPr>
              <p:cNvCxnSpPr>
                <a:cxnSpLocks/>
              </p:cNvCxnSpPr>
              <p:nvPr/>
            </p:nvCxnSpPr>
            <p:spPr>
              <a:xfrm flipV="1">
                <a:off x="8298467" y="5315578"/>
                <a:ext cx="1935470" cy="186633"/>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360" name="Straight Connector 359">
                <a:extLst>
                  <a:ext uri="{FF2B5EF4-FFF2-40B4-BE49-F238E27FC236}">
                    <a16:creationId xmlns:a16="http://schemas.microsoft.com/office/drawing/2014/main" id="{93490B6F-32E0-4EF5-77B9-725E89053EB7}"/>
                  </a:ext>
                </a:extLst>
              </p:cNvPr>
              <p:cNvCxnSpPr>
                <a:cxnSpLocks/>
                <a:stCxn id="345" idx="5"/>
              </p:cNvCxnSpPr>
              <p:nvPr/>
            </p:nvCxnSpPr>
            <p:spPr>
              <a:xfrm>
                <a:off x="7831743" y="5097454"/>
                <a:ext cx="2536340" cy="252278"/>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grpSp>
        <p:cxnSp>
          <p:nvCxnSpPr>
            <p:cNvPr id="15" name="Straight Connector 14">
              <a:extLst>
                <a:ext uri="{FF2B5EF4-FFF2-40B4-BE49-F238E27FC236}">
                  <a16:creationId xmlns:a16="http://schemas.microsoft.com/office/drawing/2014/main" id="{7B4A2387-61DF-2986-6082-1EF3BDE4CF3F}"/>
                </a:ext>
              </a:extLst>
            </p:cNvPr>
            <p:cNvCxnSpPr>
              <a:cxnSpLocks/>
            </p:cNvCxnSpPr>
            <p:nvPr/>
          </p:nvCxnSpPr>
          <p:spPr>
            <a:xfrm flipH="1">
              <a:off x="5220850" y="1258036"/>
              <a:ext cx="68269" cy="1697217"/>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2" name="Group 31">
              <a:extLst>
                <a:ext uri="{FF2B5EF4-FFF2-40B4-BE49-F238E27FC236}">
                  <a16:creationId xmlns:a16="http://schemas.microsoft.com/office/drawing/2014/main" id="{38C6E5AD-CA48-8534-B121-2523903C6DE0}"/>
                </a:ext>
              </a:extLst>
            </p:cNvPr>
            <p:cNvGrpSpPr/>
            <p:nvPr/>
          </p:nvGrpSpPr>
          <p:grpSpPr>
            <a:xfrm rot="10198411">
              <a:off x="6168700" y="460054"/>
              <a:ext cx="732194" cy="667435"/>
              <a:chOff x="4791740" y="1264251"/>
              <a:chExt cx="471810" cy="731014"/>
            </a:xfrm>
          </p:grpSpPr>
          <p:cxnSp>
            <p:nvCxnSpPr>
              <p:cNvPr id="3" name="Straight Connector 2">
                <a:extLst>
                  <a:ext uri="{FF2B5EF4-FFF2-40B4-BE49-F238E27FC236}">
                    <a16:creationId xmlns:a16="http://schemas.microsoft.com/office/drawing/2014/main" id="{A8D58E6E-E4AF-EE9F-FE19-F9C707F30691}"/>
                  </a:ext>
                </a:extLst>
              </p:cNvPr>
              <p:cNvCxnSpPr>
                <a:cxnSpLocks/>
              </p:cNvCxnSpPr>
              <p:nvPr/>
            </p:nvCxnSpPr>
            <p:spPr>
              <a:xfrm flipV="1">
                <a:off x="4791740" y="1306979"/>
                <a:ext cx="471810" cy="688286"/>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8EC7129D-C04F-CF10-F526-12877942CB21}"/>
                  </a:ext>
                </a:extLst>
              </p:cNvPr>
              <p:cNvCxnSpPr>
                <a:cxnSpLocks/>
                <a:stCxn id="165" idx="6"/>
              </p:cNvCxnSpPr>
              <p:nvPr/>
            </p:nvCxnSpPr>
            <p:spPr>
              <a:xfrm flipV="1">
                <a:off x="4854366" y="1264251"/>
                <a:ext cx="380949" cy="83342"/>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33" name="Group 32">
              <a:extLst>
                <a:ext uri="{FF2B5EF4-FFF2-40B4-BE49-F238E27FC236}">
                  <a16:creationId xmlns:a16="http://schemas.microsoft.com/office/drawing/2014/main" id="{B11D86DF-7332-6C43-527E-8C2EAE6E83D2}"/>
                </a:ext>
              </a:extLst>
            </p:cNvPr>
            <p:cNvGrpSpPr/>
            <p:nvPr/>
          </p:nvGrpSpPr>
          <p:grpSpPr>
            <a:xfrm>
              <a:off x="4814740" y="654261"/>
              <a:ext cx="493687" cy="1305435"/>
              <a:chOff x="4791740" y="689830"/>
              <a:chExt cx="493687" cy="1305435"/>
            </a:xfrm>
          </p:grpSpPr>
          <p:cxnSp>
            <p:nvCxnSpPr>
              <p:cNvPr id="34" name="Straight Connector 33">
                <a:extLst>
                  <a:ext uri="{FF2B5EF4-FFF2-40B4-BE49-F238E27FC236}">
                    <a16:creationId xmlns:a16="http://schemas.microsoft.com/office/drawing/2014/main" id="{DB2A63A6-2D48-EFCF-08E7-F288B7ACCF68}"/>
                  </a:ext>
                </a:extLst>
              </p:cNvPr>
              <p:cNvCxnSpPr>
                <a:cxnSpLocks/>
              </p:cNvCxnSpPr>
              <p:nvPr/>
            </p:nvCxnSpPr>
            <p:spPr>
              <a:xfrm flipV="1">
                <a:off x="4791740" y="1306979"/>
                <a:ext cx="471810" cy="688286"/>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71FB1189-8481-23D6-6526-C8C25A9F594C}"/>
                  </a:ext>
                </a:extLst>
              </p:cNvPr>
              <p:cNvCxnSpPr>
                <a:cxnSpLocks/>
              </p:cNvCxnSpPr>
              <p:nvPr/>
            </p:nvCxnSpPr>
            <p:spPr>
              <a:xfrm>
                <a:off x="4926702" y="689830"/>
                <a:ext cx="339067" cy="591853"/>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62C4582F-4711-0C81-13B5-660721D5EFBA}"/>
                  </a:ext>
                </a:extLst>
              </p:cNvPr>
              <p:cNvCxnSpPr>
                <a:cxnSpLocks/>
              </p:cNvCxnSpPr>
              <p:nvPr/>
            </p:nvCxnSpPr>
            <p:spPr>
              <a:xfrm flipV="1">
                <a:off x="4904478" y="1281683"/>
                <a:ext cx="380949" cy="83342"/>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39" name="Straight Connector 38">
              <a:extLst>
                <a:ext uri="{FF2B5EF4-FFF2-40B4-BE49-F238E27FC236}">
                  <a16:creationId xmlns:a16="http://schemas.microsoft.com/office/drawing/2014/main" id="{1BCD7C70-1275-340D-D6BE-DEB943EEA15A}"/>
                </a:ext>
              </a:extLst>
            </p:cNvPr>
            <p:cNvCxnSpPr/>
            <p:nvPr/>
          </p:nvCxnSpPr>
          <p:spPr>
            <a:xfrm>
              <a:off x="6270071" y="1185026"/>
              <a:ext cx="593270" cy="456224"/>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855190C-4FBD-661C-F017-0C2B691238CB}"/>
                </a:ext>
              </a:extLst>
            </p:cNvPr>
            <p:cNvCxnSpPr>
              <a:cxnSpLocks/>
              <a:endCxn id="330" idx="2"/>
            </p:cNvCxnSpPr>
            <p:nvPr/>
          </p:nvCxnSpPr>
          <p:spPr>
            <a:xfrm>
              <a:off x="6236259" y="1168295"/>
              <a:ext cx="545896" cy="898753"/>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5771BAAE-0AF4-6677-14BF-BB14B8DE06A9}"/>
                </a:ext>
              </a:extLst>
            </p:cNvPr>
            <p:cNvCxnSpPr>
              <a:cxnSpLocks/>
            </p:cNvCxnSpPr>
            <p:nvPr/>
          </p:nvCxnSpPr>
          <p:spPr>
            <a:xfrm flipH="1">
              <a:off x="6085517" y="1121427"/>
              <a:ext cx="149031" cy="1799175"/>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A1A5C028-39B1-382D-686C-FD263979C939}"/>
                </a:ext>
              </a:extLst>
            </p:cNvPr>
            <p:cNvSpPr txBox="1"/>
            <p:nvPr/>
          </p:nvSpPr>
          <p:spPr>
            <a:xfrm rot="5601329">
              <a:off x="4797895" y="2014646"/>
              <a:ext cx="1389712" cy="369332"/>
            </a:xfrm>
            <a:prstGeom prst="rect">
              <a:avLst/>
            </a:prstGeom>
            <a:noFill/>
          </p:spPr>
          <p:txBody>
            <a:bodyPr wrap="square" rtlCol="0">
              <a:spAutoFit/>
            </a:bodyPr>
            <a:lstStyle/>
            <a:p>
              <a:r>
                <a:rPr lang="en-US" dirty="0">
                  <a:highlight>
                    <a:srgbClr val="B66952"/>
                  </a:highlight>
                </a:rPr>
                <a:t>&lt;&lt;include&gt;&gt;</a:t>
              </a:r>
            </a:p>
          </p:txBody>
        </p:sp>
        <p:sp>
          <p:nvSpPr>
            <p:cNvPr id="49" name="TextBox 48">
              <a:extLst>
                <a:ext uri="{FF2B5EF4-FFF2-40B4-BE49-F238E27FC236}">
                  <a16:creationId xmlns:a16="http://schemas.microsoft.com/office/drawing/2014/main" id="{6D54D87C-94DE-A8BB-051F-2A390EBF4470}"/>
                </a:ext>
              </a:extLst>
            </p:cNvPr>
            <p:cNvSpPr txBox="1"/>
            <p:nvPr/>
          </p:nvSpPr>
          <p:spPr>
            <a:xfrm rot="5742958">
              <a:off x="5270720" y="2009325"/>
              <a:ext cx="1389712" cy="369332"/>
            </a:xfrm>
            <a:prstGeom prst="rect">
              <a:avLst/>
            </a:prstGeom>
            <a:noFill/>
          </p:spPr>
          <p:txBody>
            <a:bodyPr wrap="square" rtlCol="0">
              <a:spAutoFit/>
            </a:bodyPr>
            <a:lstStyle/>
            <a:p>
              <a:r>
                <a:rPr lang="en-US" dirty="0">
                  <a:highlight>
                    <a:srgbClr val="B66952"/>
                  </a:highlight>
                </a:rPr>
                <a:t>&lt;&lt;include&gt;&gt;</a:t>
              </a:r>
            </a:p>
          </p:txBody>
        </p:sp>
        <p:grpSp>
          <p:nvGrpSpPr>
            <p:cNvPr id="57" name="Group 56">
              <a:extLst>
                <a:ext uri="{FF2B5EF4-FFF2-40B4-BE49-F238E27FC236}">
                  <a16:creationId xmlns:a16="http://schemas.microsoft.com/office/drawing/2014/main" id="{ECFD3F71-7469-566A-0DF2-ECC61BD2325B}"/>
                </a:ext>
              </a:extLst>
            </p:cNvPr>
            <p:cNvGrpSpPr/>
            <p:nvPr/>
          </p:nvGrpSpPr>
          <p:grpSpPr>
            <a:xfrm>
              <a:off x="4846096" y="4931585"/>
              <a:ext cx="493687" cy="1305435"/>
              <a:chOff x="4791740" y="689830"/>
              <a:chExt cx="493687" cy="1305435"/>
            </a:xfrm>
          </p:grpSpPr>
          <p:cxnSp>
            <p:nvCxnSpPr>
              <p:cNvPr id="58" name="Straight Connector 57">
                <a:extLst>
                  <a:ext uri="{FF2B5EF4-FFF2-40B4-BE49-F238E27FC236}">
                    <a16:creationId xmlns:a16="http://schemas.microsoft.com/office/drawing/2014/main" id="{335FB9C0-A8E4-848E-1C59-9C64FA86B827}"/>
                  </a:ext>
                </a:extLst>
              </p:cNvPr>
              <p:cNvCxnSpPr>
                <a:cxnSpLocks/>
              </p:cNvCxnSpPr>
              <p:nvPr/>
            </p:nvCxnSpPr>
            <p:spPr>
              <a:xfrm flipV="1">
                <a:off x="4791740" y="1306979"/>
                <a:ext cx="471810" cy="688286"/>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905E63D8-6490-F442-0DD5-26C9F12C2F8A}"/>
                  </a:ext>
                </a:extLst>
              </p:cNvPr>
              <p:cNvCxnSpPr>
                <a:cxnSpLocks/>
              </p:cNvCxnSpPr>
              <p:nvPr/>
            </p:nvCxnSpPr>
            <p:spPr>
              <a:xfrm>
                <a:off x="4926702" y="689830"/>
                <a:ext cx="339067" cy="591853"/>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94EBF16B-7A80-0463-651E-E4833AAF2F5B}"/>
                  </a:ext>
                </a:extLst>
              </p:cNvPr>
              <p:cNvCxnSpPr>
                <a:cxnSpLocks/>
              </p:cNvCxnSpPr>
              <p:nvPr/>
            </p:nvCxnSpPr>
            <p:spPr>
              <a:xfrm flipV="1">
                <a:off x="4904478" y="1281683"/>
                <a:ext cx="380949" cy="83342"/>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129" name="Straight Connector 128">
              <a:extLst>
                <a:ext uri="{FF2B5EF4-FFF2-40B4-BE49-F238E27FC236}">
                  <a16:creationId xmlns:a16="http://schemas.microsoft.com/office/drawing/2014/main" id="{C11F8A99-EA81-2AFE-AED7-B635CCE15027}"/>
                </a:ext>
              </a:extLst>
            </p:cNvPr>
            <p:cNvCxnSpPr>
              <a:cxnSpLocks/>
            </p:cNvCxnSpPr>
            <p:nvPr/>
          </p:nvCxnSpPr>
          <p:spPr>
            <a:xfrm>
              <a:off x="5116611" y="3429000"/>
              <a:ext cx="193830" cy="2198645"/>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1" name="TextBox 130">
              <a:extLst>
                <a:ext uri="{FF2B5EF4-FFF2-40B4-BE49-F238E27FC236}">
                  <a16:creationId xmlns:a16="http://schemas.microsoft.com/office/drawing/2014/main" id="{1C16B214-8DBF-8BA9-5DCC-FD1F6CC369DA}"/>
                </a:ext>
              </a:extLst>
            </p:cNvPr>
            <p:cNvSpPr txBox="1"/>
            <p:nvPr/>
          </p:nvSpPr>
          <p:spPr>
            <a:xfrm rot="4992822">
              <a:off x="4693672" y="4222995"/>
              <a:ext cx="1374097" cy="369332"/>
            </a:xfrm>
            <a:prstGeom prst="rect">
              <a:avLst/>
            </a:prstGeom>
            <a:noFill/>
          </p:spPr>
          <p:txBody>
            <a:bodyPr wrap="square" rtlCol="0">
              <a:spAutoFit/>
            </a:bodyPr>
            <a:lstStyle/>
            <a:p>
              <a:r>
                <a:rPr lang="en-US" dirty="0">
                  <a:highlight>
                    <a:srgbClr val="B66952"/>
                  </a:highlight>
                </a:rPr>
                <a:t>&lt;&lt;include&gt;&gt;</a:t>
              </a:r>
            </a:p>
          </p:txBody>
        </p:sp>
        <p:grpSp>
          <p:nvGrpSpPr>
            <p:cNvPr id="132" name="Group 131">
              <a:extLst>
                <a:ext uri="{FF2B5EF4-FFF2-40B4-BE49-F238E27FC236}">
                  <a16:creationId xmlns:a16="http://schemas.microsoft.com/office/drawing/2014/main" id="{E3059D5B-4F94-8F23-90B4-5949B4E5510F}"/>
                </a:ext>
              </a:extLst>
            </p:cNvPr>
            <p:cNvGrpSpPr/>
            <p:nvPr/>
          </p:nvGrpSpPr>
          <p:grpSpPr>
            <a:xfrm rot="10582635">
              <a:off x="5925994" y="5356634"/>
              <a:ext cx="433569" cy="1111004"/>
              <a:chOff x="4866802" y="798370"/>
              <a:chExt cx="433569" cy="1111004"/>
            </a:xfrm>
          </p:grpSpPr>
          <p:cxnSp>
            <p:nvCxnSpPr>
              <p:cNvPr id="133" name="Straight Connector 132">
                <a:extLst>
                  <a:ext uri="{FF2B5EF4-FFF2-40B4-BE49-F238E27FC236}">
                    <a16:creationId xmlns:a16="http://schemas.microsoft.com/office/drawing/2014/main" id="{33374374-B7D0-78E6-3BE3-96CFC2E190A4}"/>
                  </a:ext>
                </a:extLst>
              </p:cNvPr>
              <p:cNvCxnSpPr>
                <a:cxnSpLocks/>
                <a:stCxn id="348" idx="2"/>
              </p:cNvCxnSpPr>
              <p:nvPr/>
            </p:nvCxnSpPr>
            <p:spPr>
              <a:xfrm rot="11017365" flipH="1">
                <a:off x="5025493" y="1299451"/>
                <a:ext cx="219005" cy="609923"/>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4" name="Straight Connector 133">
                <a:extLst>
                  <a:ext uri="{FF2B5EF4-FFF2-40B4-BE49-F238E27FC236}">
                    <a16:creationId xmlns:a16="http://schemas.microsoft.com/office/drawing/2014/main" id="{F8B5E985-FFBC-87B9-B73D-B067FD933B1D}"/>
                  </a:ext>
                </a:extLst>
              </p:cNvPr>
              <p:cNvCxnSpPr>
                <a:cxnSpLocks/>
                <a:stCxn id="351" idx="2"/>
              </p:cNvCxnSpPr>
              <p:nvPr/>
            </p:nvCxnSpPr>
            <p:spPr>
              <a:xfrm rot="11017365" flipH="1" flipV="1">
                <a:off x="4866802" y="798370"/>
                <a:ext cx="433569" cy="494535"/>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5" name="Straight Connector 134">
                <a:extLst>
                  <a:ext uri="{FF2B5EF4-FFF2-40B4-BE49-F238E27FC236}">
                    <a16:creationId xmlns:a16="http://schemas.microsoft.com/office/drawing/2014/main" id="{ABF1608F-73EE-645C-AE14-3D6585F14427}"/>
                  </a:ext>
                </a:extLst>
              </p:cNvPr>
              <p:cNvCxnSpPr>
                <a:cxnSpLocks/>
              </p:cNvCxnSpPr>
              <p:nvPr/>
            </p:nvCxnSpPr>
            <p:spPr>
              <a:xfrm flipV="1">
                <a:off x="4904478" y="1281683"/>
                <a:ext cx="380949" cy="83342"/>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142" name="Straight Connector 141">
              <a:extLst>
                <a:ext uri="{FF2B5EF4-FFF2-40B4-BE49-F238E27FC236}">
                  <a16:creationId xmlns:a16="http://schemas.microsoft.com/office/drawing/2014/main" id="{1AB3FB71-CF62-70F0-396F-B9ABD7D74E98}"/>
                </a:ext>
              </a:extLst>
            </p:cNvPr>
            <p:cNvCxnSpPr>
              <a:cxnSpLocks/>
            </p:cNvCxnSpPr>
            <p:nvPr/>
          </p:nvCxnSpPr>
          <p:spPr>
            <a:xfrm flipH="1">
              <a:off x="5936797" y="4887844"/>
              <a:ext cx="138281" cy="1039173"/>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5" name="Straight Connector 144">
              <a:extLst>
                <a:ext uri="{FF2B5EF4-FFF2-40B4-BE49-F238E27FC236}">
                  <a16:creationId xmlns:a16="http://schemas.microsoft.com/office/drawing/2014/main" id="{6B8DB2C6-3C43-48F6-C6BA-22E0D122CD33}"/>
                </a:ext>
              </a:extLst>
            </p:cNvPr>
            <p:cNvCxnSpPr>
              <a:cxnSpLocks/>
            </p:cNvCxnSpPr>
            <p:nvPr/>
          </p:nvCxnSpPr>
          <p:spPr>
            <a:xfrm>
              <a:off x="5739151" y="3489868"/>
              <a:ext cx="168693" cy="2303183"/>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7" name="TextBox 146">
              <a:extLst>
                <a:ext uri="{FF2B5EF4-FFF2-40B4-BE49-F238E27FC236}">
                  <a16:creationId xmlns:a16="http://schemas.microsoft.com/office/drawing/2014/main" id="{1258B302-165C-BD4F-1035-17CE28BBA4E4}"/>
                </a:ext>
              </a:extLst>
            </p:cNvPr>
            <p:cNvSpPr txBox="1"/>
            <p:nvPr/>
          </p:nvSpPr>
          <p:spPr>
            <a:xfrm rot="5400000">
              <a:off x="5306081" y="3934422"/>
              <a:ext cx="1374097" cy="369332"/>
            </a:xfrm>
            <a:prstGeom prst="rect">
              <a:avLst/>
            </a:prstGeom>
            <a:noFill/>
          </p:spPr>
          <p:txBody>
            <a:bodyPr wrap="square" rtlCol="0">
              <a:spAutoFit/>
            </a:bodyPr>
            <a:lstStyle/>
            <a:p>
              <a:r>
                <a:rPr lang="en-US" dirty="0">
                  <a:highlight>
                    <a:srgbClr val="B66952"/>
                  </a:highlight>
                </a:rPr>
                <a:t>&lt;&lt;include&gt;&gt;</a:t>
              </a:r>
            </a:p>
          </p:txBody>
        </p:sp>
      </p:grpSp>
    </p:spTree>
    <p:extLst>
      <p:ext uri="{BB962C8B-B14F-4D97-AF65-F5344CB8AC3E}">
        <p14:creationId xmlns:p14="http://schemas.microsoft.com/office/powerpoint/2010/main" val="244530789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2C131D-ADC5-B4AD-86FA-DE3152496F8C}"/>
              </a:ext>
            </a:extLst>
          </p:cNvPr>
          <p:cNvPicPr>
            <a:picLocks noChangeAspect="1"/>
          </p:cNvPicPr>
          <p:nvPr/>
        </p:nvPicPr>
        <p:blipFill>
          <a:blip r:embed="rId2"/>
          <a:stretch>
            <a:fillRect/>
          </a:stretch>
        </p:blipFill>
        <p:spPr>
          <a:xfrm>
            <a:off x="4258408" y="1193109"/>
            <a:ext cx="3604381" cy="5406571"/>
          </a:xfrm>
          <a:prstGeom prst="rect">
            <a:avLst/>
          </a:prstGeom>
        </p:spPr>
      </p:pic>
      <p:sp>
        <p:nvSpPr>
          <p:cNvPr id="3" name="Freeform: Shape 2">
            <a:extLst>
              <a:ext uri="{FF2B5EF4-FFF2-40B4-BE49-F238E27FC236}">
                <a16:creationId xmlns:a16="http://schemas.microsoft.com/office/drawing/2014/main" id="{B574516A-D162-D495-4DB6-980CB87D7D27}"/>
              </a:ext>
            </a:extLst>
          </p:cNvPr>
          <p:cNvSpPr/>
          <p:nvPr/>
        </p:nvSpPr>
        <p:spPr>
          <a:xfrm>
            <a:off x="5595255" y="2774091"/>
            <a:ext cx="1001486" cy="72571"/>
          </a:xfrm>
          <a:custGeom>
            <a:avLst/>
            <a:gdLst>
              <a:gd name="connsiteX0" fmla="*/ 0 w 1001486"/>
              <a:gd name="connsiteY0" fmla="*/ 0 h 72571"/>
              <a:gd name="connsiteX1" fmla="*/ 188686 w 1001486"/>
              <a:gd name="connsiteY1" fmla="*/ 14514 h 72571"/>
              <a:gd name="connsiteX2" fmla="*/ 304800 w 1001486"/>
              <a:gd name="connsiteY2" fmla="*/ 72571 h 72571"/>
              <a:gd name="connsiteX3" fmla="*/ 537029 w 1001486"/>
              <a:gd name="connsiteY3" fmla="*/ 14514 h 72571"/>
              <a:gd name="connsiteX4" fmla="*/ 682172 w 1001486"/>
              <a:gd name="connsiteY4" fmla="*/ 43542 h 72571"/>
              <a:gd name="connsiteX5" fmla="*/ 841829 w 1001486"/>
              <a:gd name="connsiteY5" fmla="*/ 14514 h 72571"/>
              <a:gd name="connsiteX6" fmla="*/ 1001486 w 1001486"/>
              <a:gd name="connsiteY6" fmla="*/ 0 h 7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86" h="72571">
                <a:moveTo>
                  <a:pt x="0" y="0"/>
                </a:moveTo>
                <a:lnTo>
                  <a:pt x="188686" y="14514"/>
                </a:lnTo>
                <a:lnTo>
                  <a:pt x="304800" y="72571"/>
                </a:lnTo>
                <a:lnTo>
                  <a:pt x="537029" y="14514"/>
                </a:lnTo>
                <a:lnTo>
                  <a:pt x="682172" y="43542"/>
                </a:lnTo>
                <a:lnTo>
                  <a:pt x="841829" y="14514"/>
                </a:lnTo>
                <a:lnTo>
                  <a:pt x="1001486" y="0"/>
                </a:lnTo>
              </a:path>
            </a:pathLst>
          </a:custGeom>
          <a:noFill/>
          <a:ln>
            <a:solidFill>
              <a:schemeClr val="bg1"/>
            </a:solidFill>
          </a:ln>
          <a:effectLst>
            <a:glow rad="1905000">
              <a:srgbClr val="FFFF66"/>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0C4D6940-062F-A63F-CEDF-6964793E116F}"/>
              </a:ext>
            </a:extLst>
          </p:cNvPr>
          <p:cNvSpPr/>
          <p:nvPr/>
        </p:nvSpPr>
        <p:spPr>
          <a:xfrm>
            <a:off x="5544457" y="2846663"/>
            <a:ext cx="1001486" cy="72571"/>
          </a:xfrm>
          <a:custGeom>
            <a:avLst/>
            <a:gdLst>
              <a:gd name="connsiteX0" fmla="*/ 0 w 1001486"/>
              <a:gd name="connsiteY0" fmla="*/ 0 h 72571"/>
              <a:gd name="connsiteX1" fmla="*/ 188686 w 1001486"/>
              <a:gd name="connsiteY1" fmla="*/ 14514 h 72571"/>
              <a:gd name="connsiteX2" fmla="*/ 304800 w 1001486"/>
              <a:gd name="connsiteY2" fmla="*/ 72571 h 72571"/>
              <a:gd name="connsiteX3" fmla="*/ 537029 w 1001486"/>
              <a:gd name="connsiteY3" fmla="*/ 14514 h 72571"/>
              <a:gd name="connsiteX4" fmla="*/ 682172 w 1001486"/>
              <a:gd name="connsiteY4" fmla="*/ 43542 h 72571"/>
              <a:gd name="connsiteX5" fmla="*/ 841829 w 1001486"/>
              <a:gd name="connsiteY5" fmla="*/ 14514 h 72571"/>
              <a:gd name="connsiteX6" fmla="*/ 1001486 w 1001486"/>
              <a:gd name="connsiteY6" fmla="*/ 0 h 7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486" h="72571">
                <a:moveTo>
                  <a:pt x="0" y="0"/>
                </a:moveTo>
                <a:lnTo>
                  <a:pt x="188686" y="14514"/>
                </a:lnTo>
                <a:lnTo>
                  <a:pt x="304800" y="72571"/>
                </a:lnTo>
                <a:lnTo>
                  <a:pt x="537029" y="14514"/>
                </a:lnTo>
                <a:lnTo>
                  <a:pt x="682172" y="43542"/>
                </a:lnTo>
                <a:lnTo>
                  <a:pt x="841829" y="14514"/>
                </a:lnTo>
                <a:lnTo>
                  <a:pt x="1001486" y="0"/>
                </a:lnTo>
              </a:path>
            </a:pathLst>
          </a:custGeom>
          <a:noFill/>
          <a:ln>
            <a:solidFill>
              <a:schemeClr val="bg1"/>
            </a:solidFill>
          </a:ln>
          <a:effectLst>
            <a:glow rad="8890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18919330-40A3-2727-098A-44E52008086B}"/>
              </a:ext>
            </a:extLst>
          </p:cNvPr>
          <p:cNvSpPr/>
          <p:nvPr/>
        </p:nvSpPr>
        <p:spPr>
          <a:xfrm>
            <a:off x="5246561" y="1826470"/>
            <a:ext cx="1753849" cy="1753849"/>
          </a:xfrm>
          <a:prstGeom prst="ellipse">
            <a:avLst/>
          </a:prstGeom>
          <a:noFill/>
          <a:ln w="28575">
            <a:solidFill>
              <a:schemeClr val="bg1">
                <a:alpha val="78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FEA9184D-258F-1128-0E15-1B81E65669D0}"/>
              </a:ext>
            </a:extLst>
          </p:cNvPr>
          <p:cNvGrpSpPr/>
          <p:nvPr/>
        </p:nvGrpSpPr>
        <p:grpSpPr>
          <a:xfrm>
            <a:off x="7991573" y="1180409"/>
            <a:ext cx="989351" cy="989351"/>
            <a:chOff x="8823455" y="1146587"/>
            <a:chExt cx="989351" cy="989351"/>
          </a:xfrm>
        </p:grpSpPr>
        <p:sp>
          <p:nvSpPr>
            <p:cNvPr id="6" name="Oval 5">
              <a:extLst>
                <a:ext uri="{FF2B5EF4-FFF2-40B4-BE49-F238E27FC236}">
                  <a16:creationId xmlns:a16="http://schemas.microsoft.com/office/drawing/2014/main" id="{2906DE28-8E22-686D-6124-3EF8574AA1E3}"/>
                </a:ext>
              </a:extLst>
            </p:cNvPr>
            <p:cNvSpPr/>
            <p:nvPr/>
          </p:nvSpPr>
          <p:spPr>
            <a:xfrm>
              <a:off x="8823455" y="1146587"/>
              <a:ext cx="989351" cy="989351"/>
            </a:xfrm>
            <a:prstGeom prst="ellipse">
              <a:avLst/>
            </a:prstGeom>
            <a:noFill/>
            <a:ln>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descr="Brain in head with solid fill">
              <a:extLst>
                <a:ext uri="{FF2B5EF4-FFF2-40B4-BE49-F238E27FC236}">
                  <a16:creationId xmlns:a16="http://schemas.microsoft.com/office/drawing/2014/main" id="{1CB6A81F-8333-A8F6-3AE8-2C4D605C04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043964" y="1367096"/>
              <a:ext cx="548331" cy="548331"/>
            </a:xfrm>
            <a:prstGeom prst="rect">
              <a:avLst/>
            </a:prstGeom>
          </p:spPr>
        </p:pic>
      </p:grpSp>
      <p:sp>
        <p:nvSpPr>
          <p:cNvPr id="9" name="Freeform: Shape 8">
            <a:extLst>
              <a:ext uri="{FF2B5EF4-FFF2-40B4-BE49-F238E27FC236}">
                <a16:creationId xmlns:a16="http://schemas.microsoft.com/office/drawing/2014/main" id="{D3FB8089-6172-2629-5155-B4F4C26ACCB0}"/>
              </a:ext>
            </a:extLst>
          </p:cNvPr>
          <p:cNvSpPr/>
          <p:nvPr/>
        </p:nvSpPr>
        <p:spPr>
          <a:xfrm>
            <a:off x="6884851" y="1738825"/>
            <a:ext cx="1432790" cy="469707"/>
          </a:xfrm>
          <a:custGeom>
            <a:avLst/>
            <a:gdLst>
              <a:gd name="connsiteX0" fmla="*/ 0 w 2038662"/>
              <a:gd name="connsiteY0" fmla="*/ 584616 h 584616"/>
              <a:gd name="connsiteX1" fmla="*/ 749508 w 2038662"/>
              <a:gd name="connsiteY1" fmla="*/ 0 h 584616"/>
              <a:gd name="connsiteX2" fmla="*/ 2038662 w 2038662"/>
              <a:gd name="connsiteY2" fmla="*/ 0 h 584616"/>
            </a:gdLst>
            <a:ahLst/>
            <a:cxnLst>
              <a:cxn ang="0">
                <a:pos x="connsiteX0" y="connsiteY0"/>
              </a:cxn>
              <a:cxn ang="0">
                <a:pos x="connsiteX1" y="connsiteY1"/>
              </a:cxn>
              <a:cxn ang="0">
                <a:pos x="connsiteX2" y="connsiteY2"/>
              </a:cxn>
            </a:cxnLst>
            <a:rect l="l" t="t" r="r" b="b"/>
            <a:pathLst>
              <a:path w="2038662" h="584616">
                <a:moveTo>
                  <a:pt x="0" y="584616"/>
                </a:moveTo>
                <a:lnTo>
                  <a:pt x="749508" y="0"/>
                </a:lnTo>
                <a:lnTo>
                  <a:pt x="2038662" y="0"/>
                </a:lnTo>
              </a:path>
            </a:pathLst>
          </a:cu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F5C6ECCD-4E91-2B12-1E46-9A4CB8931B6B}"/>
              </a:ext>
            </a:extLst>
          </p:cNvPr>
          <p:cNvGrpSpPr/>
          <p:nvPr/>
        </p:nvGrpSpPr>
        <p:grpSpPr>
          <a:xfrm>
            <a:off x="2704540" y="1138850"/>
            <a:ext cx="989351" cy="989351"/>
            <a:chOff x="2379191" y="2837856"/>
            <a:chExt cx="989351" cy="989351"/>
          </a:xfrm>
        </p:grpSpPr>
        <p:sp>
          <p:nvSpPr>
            <p:cNvPr id="13" name="Oval 12">
              <a:extLst>
                <a:ext uri="{FF2B5EF4-FFF2-40B4-BE49-F238E27FC236}">
                  <a16:creationId xmlns:a16="http://schemas.microsoft.com/office/drawing/2014/main" id="{2774B46D-C151-2A62-13F7-1E61D39D274F}"/>
                </a:ext>
              </a:extLst>
            </p:cNvPr>
            <p:cNvSpPr/>
            <p:nvPr/>
          </p:nvSpPr>
          <p:spPr>
            <a:xfrm>
              <a:off x="2379191" y="2837856"/>
              <a:ext cx="989351" cy="989351"/>
            </a:xfrm>
            <a:prstGeom prst="ellipse">
              <a:avLst/>
            </a:prstGeom>
            <a:noFill/>
            <a:ln>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descr="Bank with solid fill">
              <a:extLst>
                <a:ext uri="{FF2B5EF4-FFF2-40B4-BE49-F238E27FC236}">
                  <a16:creationId xmlns:a16="http://schemas.microsoft.com/office/drawing/2014/main" id="{909C27A4-DCF7-8E31-382D-3F9822BB0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599700" y="3058365"/>
              <a:ext cx="548331" cy="548331"/>
            </a:xfrm>
            <a:prstGeom prst="rect">
              <a:avLst/>
            </a:prstGeom>
          </p:spPr>
        </p:pic>
      </p:grpSp>
      <p:grpSp>
        <p:nvGrpSpPr>
          <p:cNvPr id="37" name="Group 36">
            <a:extLst>
              <a:ext uri="{FF2B5EF4-FFF2-40B4-BE49-F238E27FC236}">
                <a16:creationId xmlns:a16="http://schemas.microsoft.com/office/drawing/2014/main" id="{67A05D5A-4049-DC4A-7A9A-5185ED17D810}"/>
              </a:ext>
            </a:extLst>
          </p:cNvPr>
          <p:cNvGrpSpPr/>
          <p:nvPr/>
        </p:nvGrpSpPr>
        <p:grpSpPr>
          <a:xfrm>
            <a:off x="2427364" y="4506755"/>
            <a:ext cx="989351" cy="989351"/>
            <a:chOff x="2379191" y="4529125"/>
            <a:chExt cx="989351" cy="989351"/>
          </a:xfrm>
        </p:grpSpPr>
        <p:sp>
          <p:nvSpPr>
            <p:cNvPr id="15" name="Oval 14">
              <a:extLst>
                <a:ext uri="{FF2B5EF4-FFF2-40B4-BE49-F238E27FC236}">
                  <a16:creationId xmlns:a16="http://schemas.microsoft.com/office/drawing/2014/main" id="{5A5B328A-4AE6-D6AB-8847-EB3D081BA847}"/>
                </a:ext>
              </a:extLst>
            </p:cNvPr>
            <p:cNvSpPr/>
            <p:nvPr/>
          </p:nvSpPr>
          <p:spPr>
            <a:xfrm>
              <a:off x="2379191" y="4529125"/>
              <a:ext cx="989351" cy="989351"/>
            </a:xfrm>
            <a:prstGeom prst="ellipse">
              <a:avLst/>
            </a:prstGeom>
            <a:noFill/>
            <a:ln>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Battery charging with solid fill">
              <a:extLst>
                <a:ext uri="{FF2B5EF4-FFF2-40B4-BE49-F238E27FC236}">
                  <a16:creationId xmlns:a16="http://schemas.microsoft.com/office/drawing/2014/main" id="{C284ED77-2552-A998-101F-48CC6989DE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99700" y="4749634"/>
              <a:ext cx="548331" cy="548331"/>
            </a:xfrm>
            <a:prstGeom prst="rect">
              <a:avLst/>
            </a:prstGeom>
          </p:spPr>
        </p:pic>
      </p:grpSp>
      <p:grpSp>
        <p:nvGrpSpPr>
          <p:cNvPr id="35" name="Group 34">
            <a:extLst>
              <a:ext uri="{FF2B5EF4-FFF2-40B4-BE49-F238E27FC236}">
                <a16:creationId xmlns:a16="http://schemas.microsoft.com/office/drawing/2014/main" id="{87EE659F-2EE2-426E-0C84-2D4FEF8D180C}"/>
              </a:ext>
            </a:extLst>
          </p:cNvPr>
          <p:cNvGrpSpPr/>
          <p:nvPr/>
        </p:nvGrpSpPr>
        <p:grpSpPr>
          <a:xfrm>
            <a:off x="8380078" y="2728177"/>
            <a:ext cx="989351" cy="989351"/>
            <a:chOff x="8823455" y="2837856"/>
            <a:chExt cx="989351" cy="989351"/>
          </a:xfrm>
        </p:grpSpPr>
        <p:sp>
          <p:nvSpPr>
            <p:cNvPr id="17" name="Oval 16">
              <a:extLst>
                <a:ext uri="{FF2B5EF4-FFF2-40B4-BE49-F238E27FC236}">
                  <a16:creationId xmlns:a16="http://schemas.microsoft.com/office/drawing/2014/main" id="{BAEE07B0-3CEA-5BF8-CE1E-EF74AADE5805}"/>
                </a:ext>
              </a:extLst>
            </p:cNvPr>
            <p:cNvSpPr/>
            <p:nvPr/>
          </p:nvSpPr>
          <p:spPr>
            <a:xfrm>
              <a:off x="8823455" y="2837856"/>
              <a:ext cx="989351" cy="989351"/>
            </a:xfrm>
            <a:prstGeom prst="ellipse">
              <a:avLst/>
            </a:prstGeom>
            <a:noFill/>
            <a:ln>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descr="Bullseye with solid fill">
              <a:extLst>
                <a:ext uri="{FF2B5EF4-FFF2-40B4-BE49-F238E27FC236}">
                  <a16:creationId xmlns:a16="http://schemas.microsoft.com/office/drawing/2014/main" id="{3989888C-9C04-15FD-860F-272904D31CF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043964" y="3058365"/>
              <a:ext cx="548331" cy="548331"/>
            </a:xfrm>
            <a:prstGeom prst="rect">
              <a:avLst/>
            </a:prstGeom>
          </p:spPr>
        </p:pic>
      </p:grpSp>
      <p:grpSp>
        <p:nvGrpSpPr>
          <p:cNvPr id="36" name="Group 35">
            <a:extLst>
              <a:ext uri="{FF2B5EF4-FFF2-40B4-BE49-F238E27FC236}">
                <a16:creationId xmlns:a16="http://schemas.microsoft.com/office/drawing/2014/main" id="{2D6EEEDA-A89E-EAD5-C4E0-02FC994521A6}"/>
              </a:ext>
            </a:extLst>
          </p:cNvPr>
          <p:cNvGrpSpPr/>
          <p:nvPr/>
        </p:nvGrpSpPr>
        <p:grpSpPr>
          <a:xfrm>
            <a:off x="8280609" y="4383348"/>
            <a:ext cx="989351" cy="989351"/>
            <a:chOff x="8823455" y="4529125"/>
            <a:chExt cx="989351" cy="989351"/>
          </a:xfrm>
        </p:grpSpPr>
        <p:sp>
          <p:nvSpPr>
            <p:cNvPr id="19" name="Oval 18">
              <a:extLst>
                <a:ext uri="{FF2B5EF4-FFF2-40B4-BE49-F238E27FC236}">
                  <a16:creationId xmlns:a16="http://schemas.microsoft.com/office/drawing/2014/main" id="{7625CC7F-F069-0145-4019-86EE884B5622}"/>
                </a:ext>
              </a:extLst>
            </p:cNvPr>
            <p:cNvSpPr/>
            <p:nvPr/>
          </p:nvSpPr>
          <p:spPr>
            <a:xfrm>
              <a:off x="8823455" y="4529125"/>
              <a:ext cx="989351" cy="989351"/>
            </a:xfrm>
            <a:prstGeom prst="ellipse">
              <a:avLst/>
            </a:prstGeom>
            <a:noFill/>
            <a:ln>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descr="Briefcase with solid fill">
              <a:extLst>
                <a:ext uri="{FF2B5EF4-FFF2-40B4-BE49-F238E27FC236}">
                  <a16:creationId xmlns:a16="http://schemas.microsoft.com/office/drawing/2014/main" id="{0106F0BD-BBCE-081F-0C4C-35F994A0403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043964" y="4749634"/>
              <a:ext cx="548331" cy="548331"/>
            </a:xfrm>
            <a:prstGeom prst="rect">
              <a:avLst/>
            </a:prstGeom>
          </p:spPr>
        </p:pic>
      </p:grpSp>
      <p:sp>
        <p:nvSpPr>
          <p:cNvPr id="21" name="Freeform: Shape 20">
            <a:extLst>
              <a:ext uri="{FF2B5EF4-FFF2-40B4-BE49-F238E27FC236}">
                <a16:creationId xmlns:a16="http://schemas.microsoft.com/office/drawing/2014/main" id="{C7D2D28B-94AE-9A26-3144-5C893E5FB5C7}"/>
              </a:ext>
            </a:extLst>
          </p:cNvPr>
          <p:cNvSpPr/>
          <p:nvPr/>
        </p:nvSpPr>
        <p:spPr>
          <a:xfrm flipV="1">
            <a:off x="3692458" y="1524385"/>
            <a:ext cx="1655231" cy="706521"/>
          </a:xfrm>
          <a:custGeom>
            <a:avLst/>
            <a:gdLst>
              <a:gd name="connsiteX0" fmla="*/ 1813810 w 1813810"/>
              <a:gd name="connsiteY0" fmla="*/ 0 h 434715"/>
              <a:gd name="connsiteX1" fmla="*/ 1304144 w 1813810"/>
              <a:gd name="connsiteY1" fmla="*/ 434715 h 434715"/>
              <a:gd name="connsiteX2" fmla="*/ 0 w 1813810"/>
              <a:gd name="connsiteY2" fmla="*/ 434715 h 434715"/>
            </a:gdLst>
            <a:ahLst/>
            <a:cxnLst>
              <a:cxn ang="0">
                <a:pos x="connsiteX0" y="connsiteY0"/>
              </a:cxn>
              <a:cxn ang="0">
                <a:pos x="connsiteX1" y="connsiteY1"/>
              </a:cxn>
              <a:cxn ang="0">
                <a:pos x="connsiteX2" y="connsiteY2"/>
              </a:cxn>
            </a:cxnLst>
            <a:rect l="l" t="t" r="r" b="b"/>
            <a:pathLst>
              <a:path w="1813810" h="434715">
                <a:moveTo>
                  <a:pt x="1813810" y="0"/>
                </a:moveTo>
                <a:lnTo>
                  <a:pt x="1304144" y="434715"/>
                </a:lnTo>
                <a:lnTo>
                  <a:pt x="0" y="434715"/>
                </a:lnTo>
              </a:path>
            </a:pathLst>
          </a:cu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00FF00"/>
              </a:highlight>
            </a:endParaRPr>
          </a:p>
        </p:txBody>
      </p:sp>
      <p:sp>
        <p:nvSpPr>
          <p:cNvPr id="22" name="Freeform: Shape 21">
            <a:extLst>
              <a:ext uri="{FF2B5EF4-FFF2-40B4-BE49-F238E27FC236}">
                <a16:creationId xmlns:a16="http://schemas.microsoft.com/office/drawing/2014/main" id="{EE8F2293-D521-1780-60E8-2BC6A8316862}"/>
              </a:ext>
            </a:extLst>
          </p:cNvPr>
          <p:cNvSpPr/>
          <p:nvPr/>
        </p:nvSpPr>
        <p:spPr>
          <a:xfrm flipH="1">
            <a:off x="6972922" y="2728177"/>
            <a:ext cx="1432790" cy="332498"/>
          </a:xfrm>
          <a:custGeom>
            <a:avLst/>
            <a:gdLst>
              <a:gd name="connsiteX0" fmla="*/ 1813810 w 1813810"/>
              <a:gd name="connsiteY0" fmla="*/ 0 h 434715"/>
              <a:gd name="connsiteX1" fmla="*/ 1304144 w 1813810"/>
              <a:gd name="connsiteY1" fmla="*/ 434715 h 434715"/>
              <a:gd name="connsiteX2" fmla="*/ 0 w 1813810"/>
              <a:gd name="connsiteY2" fmla="*/ 434715 h 434715"/>
            </a:gdLst>
            <a:ahLst/>
            <a:cxnLst>
              <a:cxn ang="0">
                <a:pos x="connsiteX0" y="connsiteY0"/>
              </a:cxn>
              <a:cxn ang="0">
                <a:pos x="connsiteX1" y="connsiteY1"/>
              </a:cxn>
              <a:cxn ang="0">
                <a:pos x="connsiteX2" y="connsiteY2"/>
              </a:cxn>
            </a:cxnLst>
            <a:rect l="l" t="t" r="r" b="b"/>
            <a:pathLst>
              <a:path w="1813810" h="434715">
                <a:moveTo>
                  <a:pt x="1813810" y="0"/>
                </a:moveTo>
                <a:lnTo>
                  <a:pt x="1304144" y="434715"/>
                </a:lnTo>
                <a:lnTo>
                  <a:pt x="0" y="434715"/>
                </a:lnTo>
              </a:path>
            </a:pathLst>
          </a:cu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a:extLst>
              <a:ext uri="{FF2B5EF4-FFF2-40B4-BE49-F238E27FC236}">
                <a16:creationId xmlns:a16="http://schemas.microsoft.com/office/drawing/2014/main" id="{D356E419-4B6C-3654-37B0-3EA7EA050A2A}"/>
              </a:ext>
            </a:extLst>
          </p:cNvPr>
          <p:cNvSpPr/>
          <p:nvPr/>
        </p:nvSpPr>
        <p:spPr>
          <a:xfrm>
            <a:off x="5890673" y="6354227"/>
            <a:ext cx="320793" cy="588684"/>
          </a:xfrm>
          <a:custGeom>
            <a:avLst/>
            <a:gdLst>
              <a:gd name="connsiteX0" fmla="*/ 43819 w 320793"/>
              <a:gd name="connsiteY0" fmla="*/ 28358 h 588684"/>
              <a:gd name="connsiteX1" fmla="*/ 131252 w 320793"/>
              <a:gd name="connsiteY1" fmla="*/ 228724 h 588684"/>
              <a:gd name="connsiteX2" fmla="*/ 103 w 320793"/>
              <a:gd name="connsiteY2" fmla="*/ 556597 h 588684"/>
              <a:gd name="connsiteX3" fmla="*/ 156753 w 320793"/>
              <a:gd name="connsiteY3" fmla="*/ 538382 h 588684"/>
              <a:gd name="connsiteX4" fmla="*/ 317047 w 320793"/>
              <a:gd name="connsiteY4" fmla="*/ 221438 h 588684"/>
              <a:gd name="connsiteX5" fmla="*/ 251472 w 320793"/>
              <a:gd name="connsiteY5" fmla="*/ 24715 h 588684"/>
              <a:gd name="connsiteX6" fmla="*/ 43819 w 320793"/>
              <a:gd name="connsiteY6" fmla="*/ 28358 h 58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793" h="588684">
                <a:moveTo>
                  <a:pt x="43819" y="28358"/>
                </a:moveTo>
                <a:cubicBezTo>
                  <a:pt x="23782" y="62360"/>
                  <a:pt x="138538" y="140684"/>
                  <a:pt x="131252" y="228724"/>
                </a:cubicBezTo>
                <a:cubicBezTo>
                  <a:pt x="123966" y="316764"/>
                  <a:pt x="-4147" y="504987"/>
                  <a:pt x="103" y="556597"/>
                </a:cubicBezTo>
                <a:cubicBezTo>
                  <a:pt x="4353" y="608207"/>
                  <a:pt x="103929" y="594242"/>
                  <a:pt x="156753" y="538382"/>
                </a:cubicBezTo>
                <a:cubicBezTo>
                  <a:pt x="209577" y="482522"/>
                  <a:pt x="301261" y="307049"/>
                  <a:pt x="317047" y="221438"/>
                </a:cubicBezTo>
                <a:cubicBezTo>
                  <a:pt x="332833" y="135827"/>
                  <a:pt x="296403" y="61145"/>
                  <a:pt x="251472" y="24715"/>
                </a:cubicBezTo>
                <a:cubicBezTo>
                  <a:pt x="206541" y="-11715"/>
                  <a:pt x="63856" y="-5644"/>
                  <a:pt x="43819" y="28358"/>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F8393950-F558-1F4B-CE4E-CB9CD4E477D0}"/>
              </a:ext>
            </a:extLst>
          </p:cNvPr>
          <p:cNvSpPr/>
          <p:nvPr/>
        </p:nvSpPr>
        <p:spPr>
          <a:xfrm>
            <a:off x="3441529" y="3539889"/>
            <a:ext cx="2203554" cy="1499017"/>
          </a:xfrm>
          <a:custGeom>
            <a:avLst/>
            <a:gdLst>
              <a:gd name="connsiteX0" fmla="*/ 2203554 w 2203554"/>
              <a:gd name="connsiteY0" fmla="*/ 0 h 1184223"/>
              <a:gd name="connsiteX1" fmla="*/ 1528997 w 2203554"/>
              <a:gd name="connsiteY1" fmla="*/ 1184223 h 1184223"/>
              <a:gd name="connsiteX2" fmla="*/ 0 w 2203554"/>
              <a:gd name="connsiteY2" fmla="*/ 1184223 h 1184223"/>
            </a:gdLst>
            <a:ahLst/>
            <a:cxnLst>
              <a:cxn ang="0">
                <a:pos x="connsiteX0" y="connsiteY0"/>
              </a:cxn>
              <a:cxn ang="0">
                <a:pos x="connsiteX1" y="connsiteY1"/>
              </a:cxn>
              <a:cxn ang="0">
                <a:pos x="connsiteX2" y="connsiteY2"/>
              </a:cxn>
            </a:cxnLst>
            <a:rect l="l" t="t" r="r" b="b"/>
            <a:pathLst>
              <a:path w="2203554" h="1184223">
                <a:moveTo>
                  <a:pt x="2203554" y="0"/>
                </a:moveTo>
                <a:lnTo>
                  <a:pt x="1528997" y="1184223"/>
                </a:lnTo>
                <a:lnTo>
                  <a:pt x="0" y="1184223"/>
                </a:lnTo>
              </a:path>
            </a:pathLst>
          </a:cu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C77145E3-5B76-1A62-3AF0-1318027CD7C0}"/>
              </a:ext>
            </a:extLst>
          </p:cNvPr>
          <p:cNvSpPr/>
          <p:nvPr/>
        </p:nvSpPr>
        <p:spPr>
          <a:xfrm flipH="1">
            <a:off x="6582295" y="3580319"/>
            <a:ext cx="1745956" cy="1069826"/>
          </a:xfrm>
          <a:custGeom>
            <a:avLst/>
            <a:gdLst>
              <a:gd name="connsiteX0" fmla="*/ 2203554 w 2203554"/>
              <a:gd name="connsiteY0" fmla="*/ 0 h 1184223"/>
              <a:gd name="connsiteX1" fmla="*/ 1528997 w 2203554"/>
              <a:gd name="connsiteY1" fmla="*/ 1184223 h 1184223"/>
              <a:gd name="connsiteX2" fmla="*/ 0 w 2203554"/>
              <a:gd name="connsiteY2" fmla="*/ 1184223 h 1184223"/>
            </a:gdLst>
            <a:ahLst/>
            <a:cxnLst>
              <a:cxn ang="0">
                <a:pos x="connsiteX0" y="connsiteY0"/>
              </a:cxn>
              <a:cxn ang="0">
                <a:pos x="connsiteX1" y="connsiteY1"/>
              </a:cxn>
              <a:cxn ang="0">
                <a:pos x="connsiteX2" y="connsiteY2"/>
              </a:cxn>
            </a:cxnLst>
            <a:rect l="l" t="t" r="r" b="b"/>
            <a:pathLst>
              <a:path w="2203554" h="1184223">
                <a:moveTo>
                  <a:pt x="2203554" y="0"/>
                </a:moveTo>
                <a:lnTo>
                  <a:pt x="1528997" y="1184223"/>
                </a:lnTo>
                <a:lnTo>
                  <a:pt x="0" y="1184223"/>
                </a:lnTo>
              </a:path>
            </a:pathLst>
          </a:cu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5CD3538D-D879-DC5F-07AB-19698FA27BF2}"/>
              </a:ext>
            </a:extLst>
          </p:cNvPr>
          <p:cNvSpPr txBox="1"/>
          <p:nvPr/>
        </p:nvSpPr>
        <p:spPr>
          <a:xfrm>
            <a:off x="36543" y="688732"/>
            <a:ext cx="2885495" cy="2185214"/>
          </a:xfrm>
          <a:prstGeom prst="rect">
            <a:avLst/>
          </a:prstGeom>
          <a:noFill/>
        </p:spPr>
        <p:txBody>
          <a:bodyPr wrap="square" rtlCol="0">
            <a:spAutoFit/>
          </a:bodyPr>
          <a:lstStyle/>
          <a:p>
            <a:r>
              <a:rPr lang="en-US" sz="2400" b="1" dirty="0">
                <a:solidFill>
                  <a:schemeClr val="bg1"/>
                </a:solidFill>
                <a:highlight>
                  <a:srgbClr val="00FF00"/>
                </a:highlight>
              </a:rPr>
              <a:t>Academic Help:</a:t>
            </a:r>
          </a:p>
          <a:p>
            <a:r>
              <a:rPr lang="en-US" sz="2000" dirty="0">
                <a:solidFill>
                  <a:srgbClr val="FFFF00"/>
                </a:solidFill>
                <a:latin typeface="Goudy Old Style" panose="02020502050305020303" pitchFamily="18" charset="0"/>
              </a:rPr>
              <a:t>Student can easily fill all the exam form or pay fees in online mode or Get  Hall ticket or imp document.. </a:t>
            </a:r>
            <a:endParaRPr lang="en-US" sz="2000" dirty="0">
              <a:solidFill>
                <a:srgbClr val="FFFF00"/>
              </a:solidFill>
            </a:endParaRPr>
          </a:p>
          <a:p>
            <a:endParaRPr lang="en-US" sz="1200" b="1" dirty="0">
              <a:highlight>
                <a:srgbClr val="00FF00"/>
              </a:highlight>
            </a:endParaRPr>
          </a:p>
        </p:txBody>
      </p:sp>
      <p:sp>
        <p:nvSpPr>
          <p:cNvPr id="27" name="TextBox 26">
            <a:extLst>
              <a:ext uri="{FF2B5EF4-FFF2-40B4-BE49-F238E27FC236}">
                <a16:creationId xmlns:a16="http://schemas.microsoft.com/office/drawing/2014/main" id="{114194A3-A5D0-899E-D600-F3CE01B0750D}"/>
              </a:ext>
            </a:extLst>
          </p:cNvPr>
          <p:cNvSpPr txBox="1"/>
          <p:nvPr/>
        </p:nvSpPr>
        <p:spPr>
          <a:xfrm>
            <a:off x="111915" y="3307600"/>
            <a:ext cx="3128869" cy="1508105"/>
          </a:xfrm>
          <a:prstGeom prst="rect">
            <a:avLst/>
          </a:prstGeom>
          <a:noFill/>
        </p:spPr>
        <p:txBody>
          <a:bodyPr wrap="square" rtlCol="0">
            <a:spAutoFit/>
          </a:bodyPr>
          <a:lstStyle/>
          <a:p>
            <a:r>
              <a:rPr lang="en-US" sz="2000" b="1" dirty="0">
                <a:solidFill>
                  <a:schemeClr val="bg1"/>
                </a:solidFill>
                <a:highlight>
                  <a:srgbClr val="00FF00"/>
                </a:highlight>
              </a:rPr>
              <a:t>Keep Things Sorted:</a:t>
            </a:r>
          </a:p>
          <a:p>
            <a:r>
              <a:rPr lang="en-US" dirty="0">
                <a:solidFill>
                  <a:srgbClr val="FFFF00"/>
                </a:solidFill>
              </a:rPr>
              <a:t>Our website helps you find important stuff easily, like Assignment Notes, And your result ,Imp Notice.. </a:t>
            </a:r>
          </a:p>
        </p:txBody>
      </p:sp>
      <p:sp>
        <p:nvSpPr>
          <p:cNvPr id="28" name="TextBox 27">
            <a:extLst>
              <a:ext uri="{FF2B5EF4-FFF2-40B4-BE49-F238E27FC236}">
                <a16:creationId xmlns:a16="http://schemas.microsoft.com/office/drawing/2014/main" id="{3DE62218-5C1C-4CE4-C5AA-A8EE431D2AB9}"/>
              </a:ext>
            </a:extLst>
          </p:cNvPr>
          <p:cNvSpPr txBox="1"/>
          <p:nvPr/>
        </p:nvSpPr>
        <p:spPr>
          <a:xfrm>
            <a:off x="8922119" y="775551"/>
            <a:ext cx="3129978" cy="1323439"/>
          </a:xfrm>
          <a:prstGeom prst="rect">
            <a:avLst/>
          </a:prstGeom>
          <a:noFill/>
        </p:spPr>
        <p:txBody>
          <a:bodyPr wrap="square" rtlCol="0">
            <a:spAutoFit/>
          </a:bodyPr>
          <a:lstStyle/>
          <a:p>
            <a:pPr algn="ctr"/>
            <a:r>
              <a:rPr lang="en-US" sz="2000" b="1" dirty="0">
                <a:solidFill>
                  <a:schemeClr val="bg1"/>
                </a:solidFill>
                <a:highlight>
                  <a:srgbClr val="00FF00"/>
                </a:highlight>
              </a:rPr>
              <a:t>Enhance College Management:</a:t>
            </a:r>
            <a:br>
              <a:rPr lang="en-US" sz="2000" b="1" dirty="0">
                <a:highlight>
                  <a:srgbClr val="000000"/>
                </a:highlight>
              </a:rPr>
            </a:br>
            <a:r>
              <a:rPr lang="en-US" sz="2000" dirty="0">
                <a:solidFill>
                  <a:srgbClr val="FFFF00"/>
                </a:solidFill>
              </a:rPr>
              <a:t>We made a simple website to help run colleges better.</a:t>
            </a:r>
          </a:p>
        </p:txBody>
      </p:sp>
      <p:sp>
        <p:nvSpPr>
          <p:cNvPr id="29" name="TextBox 28">
            <a:extLst>
              <a:ext uri="{FF2B5EF4-FFF2-40B4-BE49-F238E27FC236}">
                <a16:creationId xmlns:a16="http://schemas.microsoft.com/office/drawing/2014/main" id="{A2BBC36C-BCC8-83F6-36C9-86C92B7A132D}"/>
              </a:ext>
            </a:extLst>
          </p:cNvPr>
          <p:cNvSpPr txBox="1"/>
          <p:nvPr/>
        </p:nvSpPr>
        <p:spPr>
          <a:xfrm>
            <a:off x="9367536" y="2399659"/>
            <a:ext cx="2892197" cy="1815882"/>
          </a:xfrm>
          <a:prstGeom prst="rect">
            <a:avLst/>
          </a:prstGeom>
          <a:noFill/>
        </p:spPr>
        <p:txBody>
          <a:bodyPr wrap="square" rtlCol="0">
            <a:spAutoFit/>
          </a:bodyPr>
          <a:lstStyle/>
          <a:p>
            <a:r>
              <a:rPr lang="en-US" sz="2000" b="1" dirty="0">
                <a:solidFill>
                  <a:schemeClr val="bg1"/>
                </a:solidFill>
                <a:highlight>
                  <a:srgbClr val="00FF00"/>
                </a:highlight>
              </a:rPr>
              <a:t>Enhance Communication:</a:t>
            </a:r>
          </a:p>
          <a:p>
            <a:r>
              <a:rPr lang="en-US" dirty="0">
                <a:solidFill>
                  <a:srgbClr val="FFFF00"/>
                </a:solidFill>
              </a:rPr>
              <a:t>Our  website makes it easy for students, teachers, and  Admin </a:t>
            </a:r>
          </a:p>
          <a:p>
            <a:r>
              <a:rPr lang="en-US" dirty="0">
                <a:solidFill>
                  <a:srgbClr val="FFFF00"/>
                </a:solidFill>
              </a:rPr>
              <a:t>to talk to each other.</a:t>
            </a:r>
          </a:p>
        </p:txBody>
      </p:sp>
      <p:sp>
        <p:nvSpPr>
          <p:cNvPr id="30" name="TextBox 29">
            <a:extLst>
              <a:ext uri="{FF2B5EF4-FFF2-40B4-BE49-F238E27FC236}">
                <a16:creationId xmlns:a16="http://schemas.microsoft.com/office/drawing/2014/main" id="{75407EB4-F4E5-C2CF-BB1C-1DA9B5470152}"/>
              </a:ext>
            </a:extLst>
          </p:cNvPr>
          <p:cNvSpPr txBox="1"/>
          <p:nvPr/>
        </p:nvSpPr>
        <p:spPr>
          <a:xfrm>
            <a:off x="9294925" y="4483203"/>
            <a:ext cx="3037417" cy="2277547"/>
          </a:xfrm>
          <a:prstGeom prst="rect">
            <a:avLst/>
          </a:prstGeom>
          <a:noFill/>
        </p:spPr>
        <p:txBody>
          <a:bodyPr wrap="square" rtlCol="0">
            <a:spAutoFit/>
          </a:bodyPr>
          <a:lstStyle/>
          <a:p>
            <a:r>
              <a:rPr lang="en-US" sz="2000" b="1" dirty="0">
                <a:solidFill>
                  <a:schemeClr val="bg1"/>
                </a:solidFill>
                <a:highlight>
                  <a:srgbClr val="00FF00"/>
                </a:highlight>
              </a:rPr>
              <a:t>Getting Things Done Faster</a:t>
            </a:r>
            <a:r>
              <a:rPr lang="en-US" sz="2000" b="1" dirty="0">
                <a:highlight>
                  <a:srgbClr val="00FF00"/>
                </a:highlight>
              </a:rPr>
              <a:t>:</a:t>
            </a:r>
          </a:p>
          <a:p>
            <a:r>
              <a:rPr lang="en-US" dirty="0">
                <a:solidFill>
                  <a:srgbClr val="FFFF00"/>
                </a:solidFill>
              </a:rPr>
              <a:t>You can quickly check your class schedule and  communicate with teachers and see class material</a:t>
            </a:r>
          </a:p>
          <a:p>
            <a:r>
              <a:rPr lang="en-US" dirty="0">
                <a:solidFill>
                  <a:srgbClr val="FFFF00"/>
                </a:solidFill>
              </a:rPr>
              <a:t>without any trouble.</a:t>
            </a:r>
          </a:p>
          <a:p>
            <a:endParaRPr lang="en-US" sz="1200" dirty="0">
              <a:solidFill>
                <a:srgbClr val="FFFF66"/>
              </a:solidFill>
            </a:endParaRPr>
          </a:p>
        </p:txBody>
      </p:sp>
      <p:sp>
        <p:nvSpPr>
          <p:cNvPr id="31" name="TextBox 30">
            <a:extLst>
              <a:ext uri="{FF2B5EF4-FFF2-40B4-BE49-F238E27FC236}">
                <a16:creationId xmlns:a16="http://schemas.microsoft.com/office/drawing/2014/main" id="{6D340CFE-851D-D8CD-98D8-150F632FD91A}"/>
              </a:ext>
            </a:extLst>
          </p:cNvPr>
          <p:cNvSpPr txBox="1"/>
          <p:nvPr/>
        </p:nvSpPr>
        <p:spPr>
          <a:xfrm>
            <a:off x="5101899" y="2311095"/>
            <a:ext cx="2028669" cy="954107"/>
          </a:xfrm>
          <a:prstGeom prst="rect">
            <a:avLst/>
          </a:prstGeom>
          <a:noFill/>
        </p:spPr>
        <p:txBody>
          <a:bodyPr wrap="square" rtlCol="0">
            <a:spAutoFit/>
          </a:bodyPr>
          <a:lstStyle/>
          <a:p>
            <a:pPr algn="ctr"/>
            <a:r>
              <a:rPr lang="en-US" sz="2800" dirty="0">
                <a:solidFill>
                  <a:srgbClr val="FFC000"/>
                </a:solidFill>
                <a:latin typeface="Open Sans Extrabold" panose="020B0906030804020204" pitchFamily="34" charset="0"/>
                <a:ea typeface="Open Sans Extrabold" panose="020B0906030804020204" pitchFamily="34" charset="0"/>
                <a:cs typeface="Open Sans Extrabold" panose="020B0906030804020204" pitchFamily="34" charset="0"/>
              </a:rPr>
              <a:t>Modern WEB</a:t>
            </a:r>
          </a:p>
        </p:txBody>
      </p:sp>
      <p:sp>
        <p:nvSpPr>
          <p:cNvPr id="10" name="TextBox 9">
            <a:extLst>
              <a:ext uri="{FF2B5EF4-FFF2-40B4-BE49-F238E27FC236}">
                <a16:creationId xmlns:a16="http://schemas.microsoft.com/office/drawing/2014/main" id="{7C90357D-A47F-5F84-E92A-D9BEB248C442}"/>
              </a:ext>
            </a:extLst>
          </p:cNvPr>
          <p:cNvSpPr txBox="1"/>
          <p:nvPr/>
        </p:nvSpPr>
        <p:spPr>
          <a:xfrm>
            <a:off x="3665270" y="109413"/>
            <a:ext cx="6142074" cy="769441"/>
          </a:xfrm>
          <a:prstGeom prst="rect">
            <a:avLst/>
          </a:prstGeom>
          <a:noFill/>
        </p:spPr>
        <p:txBody>
          <a:bodyPr wrap="square">
            <a:spAutoFit/>
          </a:bodyPr>
          <a:lstStyle/>
          <a:p>
            <a:r>
              <a:rPr lang="en-IN" sz="4400" b="1" dirty="0">
                <a:highlight>
                  <a:srgbClr val="000000"/>
                </a:highlight>
              </a:rPr>
              <a:t>Project Description</a:t>
            </a:r>
            <a:endParaRPr lang="en-US" sz="4400" b="1" dirty="0">
              <a:highlight>
                <a:srgbClr val="000000"/>
              </a:highlight>
            </a:endParaRPr>
          </a:p>
        </p:txBody>
      </p:sp>
    </p:spTree>
    <p:extLst>
      <p:ext uri="{BB962C8B-B14F-4D97-AF65-F5344CB8AC3E}">
        <p14:creationId xmlns:p14="http://schemas.microsoft.com/office/powerpoint/2010/main" val="417513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300"/>
                                        <p:tgtEl>
                                          <p:spTgt spid="3"/>
                                        </p:tgtEl>
                                      </p:cBhvr>
                                    </p:animEffect>
                                  </p:childTnLst>
                                </p:cTn>
                              </p:par>
                            </p:childTnLst>
                          </p:cTn>
                        </p:par>
                        <p:par>
                          <p:cTn id="12" fill="hold">
                            <p:stCondLst>
                              <p:cond delay="600"/>
                            </p:stCondLst>
                            <p:childTnLst>
                              <p:par>
                                <p:cTn id="13" presetID="23" presetClass="entr" presetSubtype="16"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300" fill="hold"/>
                                        <p:tgtEl>
                                          <p:spTgt spid="31"/>
                                        </p:tgtEl>
                                        <p:attrNameLst>
                                          <p:attrName>ppt_w</p:attrName>
                                        </p:attrNameLst>
                                      </p:cBhvr>
                                      <p:tavLst>
                                        <p:tav tm="0">
                                          <p:val>
                                            <p:fltVal val="0"/>
                                          </p:val>
                                        </p:tav>
                                        <p:tav tm="100000">
                                          <p:val>
                                            <p:strVal val="#ppt_w"/>
                                          </p:val>
                                        </p:tav>
                                      </p:tavLst>
                                    </p:anim>
                                    <p:anim calcmode="lin" valueType="num">
                                      <p:cBhvr>
                                        <p:cTn id="16" dur="300" fill="hold"/>
                                        <p:tgtEl>
                                          <p:spTgt spid="31"/>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300" fill="hold"/>
                                        <p:tgtEl>
                                          <p:spTgt spid="2"/>
                                        </p:tgtEl>
                                        <p:attrNameLst>
                                          <p:attrName>ppt_w</p:attrName>
                                        </p:attrNameLst>
                                      </p:cBhvr>
                                      <p:tavLst>
                                        <p:tav tm="0">
                                          <p:val>
                                            <p:fltVal val="0"/>
                                          </p:val>
                                        </p:tav>
                                        <p:tav tm="100000">
                                          <p:val>
                                            <p:strVal val="#ppt_w"/>
                                          </p:val>
                                        </p:tav>
                                      </p:tavLst>
                                    </p:anim>
                                    <p:anim calcmode="lin" valueType="num">
                                      <p:cBhvr>
                                        <p:cTn id="20" dur="300" fill="hold"/>
                                        <p:tgtEl>
                                          <p:spTgt spid="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300"/>
                                        <p:tgtEl>
                                          <p:spTgt spid="9"/>
                                        </p:tgtEl>
                                      </p:cBhvr>
                                    </p:animEffect>
                                  </p:childTnLst>
                                </p:cTn>
                              </p:par>
                            </p:childTnLst>
                          </p:cTn>
                        </p:par>
                        <p:par>
                          <p:cTn id="26" fill="hold">
                            <p:stCondLst>
                              <p:cond delay="300"/>
                            </p:stCondLst>
                            <p:childTnLst>
                              <p:par>
                                <p:cTn id="27" presetID="23" presetClass="entr" presetSubtype="16"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300" fill="hold"/>
                                        <p:tgtEl>
                                          <p:spTgt spid="34"/>
                                        </p:tgtEl>
                                        <p:attrNameLst>
                                          <p:attrName>ppt_w</p:attrName>
                                        </p:attrNameLst>
                                      </p:cBhvr>
                                      <p:tavLst>
                                        <p:tav tm="0">
                                          <p:val>
                                            <p:fltVal val="0"/>
                                          </p:val>
                                        </p:tav>
                                        <p:tav tm="100000">
                                          <p:val>
                                            <p:strVal val="#ppt_w"/>
                                          </p:val>
                                        </p:tav>
                                      </p:tavLst>
                                    </p:anim>
                                    <p:anim calcmode="lin" valueType="num">
                                      <p:cBhvr>
                                        <p:cTn id="30" dur="300" fill="hold"/>
                                        <p:tgtEl>
                                          <p:spTgt spid="34"/>
                                        </p:tgtEl>
                                        <p:attrNameLst>
                                          <p:attrName>ppt_h</p:attrName>
                                        </p:attrNameLst>
                                      </p:cBhvr>
                                      <p:tavLst>
                                        <p:tav tm="0">
                                          <p:val>
                                            <p:fltVal val="0"/>
                                          </p:val>
                                        </p:tav>
                                        <p:tav tm="100000">
                                          <p:val>
                                            <p:strVal val="#ppt_h"/>
                                          </p:val>
                                        </p:tav>
                                      </p:tavLst>
                                    </p:anim>
                                  </p:childTnLst>
                                </p:cTn>
                              </p:par>
                            </p:childTnLst>
                          </p:cTn>
                        </p:par>
                        <p:par>
                          <p:cTn id="31" fill="hold">
                            <p:stCondLst>
                              <p:cond delay="600"/>
                            </p:stCondLst>
                            <p:childTnLst>
                              <p:par>
                                <p:cTn id="32" presetID="17" presetClass="entr" presetSubtype="8"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300" fill="hold"/>
                                        <p:tgtEl>
                                          <p:spTgt spid="28"/>
                                        </p:tgtEl>
                                        <p:attrNameLst>
                                          <p:attrName>ppt_x</p:attrName>
                                        </p:attrNameLst>
                                      </p:cBhvr>
                                      <p:tavLst>
                                        <p:tav tm="0">
                                          <p:val>
                                            <p:strVal val="#ppt_x-#ppt_w/2"/>
                                          </p:val>
                                        </p:tav>
                                        <p:tav tm="100000">
                                          <p:val>
                                            <p:strVal val="#ppt_x"/>
                                          </p:val>
                                        </p:tav>
                                      </p:tavLst>
                                    </p:anim>
                                    <p:anim calcmode="lin" valueType="num">
                                      <p:cBhvr>
                                        <p:cTn id="35" dur="300" fill="hold"/>
                                        <p:tgtEl>
                                          <p:spTgt spid="28"/>
                                        </p:tgtEl>
                                        <p:attrNameLst>
                                          <p:attrName>ppt_y</p:attrName>
                                        </p:attrNameLst>
                                      </p:cBhvr>
                                      <p:tavLst>
                                        <p:tav tm="0">
                                          <p:val>
                                            <p:strVal val="#ppt_y"/>
                                          </p:val>
                                        </p:tav>
                                        <p:tav tm="100000">
                                          <p:val>
                                            <p:strVal val="#ppt_y"/>
                                          </p:val>
                                        </p:tav>
                                      </p:tavLst>
                                    </p:anim>
                                    <p:anim calcmode="lin" valueType="num">
                                      <p:cBhvr>
                                        <p:cTn id="36" dur="300" fill="hold"/>
                                        <p:tgtEl>
                                          <p:spTgt spid="28"/>
                                        </p:tgtEl>
                                        <p:attrNameLst>
                                          <p:attrName>ppt_w</p:attrName>
                                        </p:attrNameLst>
                                      </p:cBhvr>
                                      <p:tavLst>
                                        <p:tav tm="0">
                                          <p:val>
                                            <p:fltVal val="0"/>
                                          </p:val>
                                        </p:tav>
                                        <p:tav tm="100000">
                                          <p:val>
                                            <p:strVal val="#ppt_w"/>
                                          </p:val>
                                        </p:tav>
                                      </p:tavLst>
                                    </p:anim>
                                    <p:anim calcmode="lin" valueType="num">
                                      <p:cBhvr>
                                        <p:cTn id="37" dur="3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300"/>
                                        <p:tgtEl>
                                          <p:spTgt spid="22"/>
                                        </p:tgtEl>
                                      </p:cBhvr>
                                    </p:animEffect>
                                  </p:childTnLst>
                                </p:cTn>
                              </p:par>
                            </p:childTnLst>
                          </p:cTn>
                        </p:par>
                        <p:par>
                          <p:cTn id="43" fill="hold">
                            <p:stCondLst>
                              <p:cond delay="300"/>
                            </p:stCondLst>
                            <p:childTnLst>
                              <p:par>
                                <p:cTn id="44" presetID="23" presetClass="entr" presetSubtype="16" fill="hold" nodeType="after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p:cTn id="46" dur="300" fill="hold"/>
                                        <p:tgtEl>
                                          <p:spTgt spid="35"/>
                                        </p:tgtEl>
                                        <p:attrNameLst>
                                          <p:attrName>ppt_w</p:attrName>
                                        </p:attrNameLst>
                                      </p:cBhvr>
                                      <p:tavLst>
                                        <p:tav tm="0">
                                          <p:val>
                                            <p:fltVal val="0"/>
                                          </p:val>
                                        </p:tav>
                                        <p:tav tm="100000">
                                          <p:val>
                                            <p:strVal val="#ppt_w"/>
                                          </p:val>
                                        </p:tav>
                                      </p:tavLst>
                                    </p:anim>
                                    <p:anim calcmode="lin" valueType="num">
                                      <p:cBhvr>
                                        <p:cTn id="47" dur="300" fill="hold"/>
                                        <p:tgtEl>
                                          <p:spTgt spid="35"/>
                                        </p:tgtEl>
                                        <p:attrNameLst>
                                          <p:attrName>ppt_h</p:attrName>
                                        </p:attrNameLst>
                                      </p:cBhvr>
                                      <p:tavLst>
                                        <p:tav tm="0">
                                          <p:val>
                                            <p:fltVal val="0"/>
                                          </p:val>
                                        </p:tav>
                                        <p:tav tm="100000">
                                          <p:val>
                                            <p:strVal val="#ppt_h"/>
                                          </p:val>
                                        </p:tav>
                                      </p:tavLst>
                                    </p:anim>
                                  </p:childTnLst>
                                </p:cTn>
                              </p:par>
                            </p:childTnLst>
                          </p:cTn>
                        </p:par>
                        <p:par>
                          <p:cTn id="48" fill="hold">
                            <p:stCondLst>
                              <p:cond delay="600"/>
                            </p:stCondLst>
                            <p:childTnLst>
                              <p:par>
                                <p:cTn id="49" presetID="17" presetClass="entr" presetSubtype="8"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300" fill="hold"/>
                                        <p:tgtEl>
                                          <p:spTgt spid="29"/>
                                        </p:tgtEl>
                                        <p:attrNameLst>
                                          <p:attrName>ppt_x</p:attrName>
                                        </p:attrNameLst>
                                      </p:cBhvr>
                                      <p:tavLst>
                                        <p:tav tm="0">
                                          <p:val>
                                            <p:strVal val="#ppt_x-#ppt_w/2"/>
                                          </p:val>
                                        </p:tav>
                                        <p:tav tm="100000">
                                          <p:val>
                                            <p:strVal val="#ppt_x"/>
                                          </p:val>
                                        </p:tav>
                                      </p:tavLst>
                                    </p:anim>
                                    <p:anim calcmode="lin" valueType="num">
                                      <p:cBhvr>
                                        <p:cTn id="52" dur="300" fill="hold"/>
                                        <p:tgtEl>
                                          <p:spTgt spid="29"/>
                                        </p:tgtEl>
                                        <p:attrNameLst>
                                          <p:attrName>ppt_y</p:attrName>
                                        </p:attrNameLst>
                                      </p:cBhvr>
                                      <p:tavLst>
                                        <p:tav tm="0">
                                          <p:val>
                                            <p:strVal val="#ppt_y"/>
                                          </p:val>
                                        </p:tav>
                                        <p:tav tm="100000">
                                          <p:val>
                                            <p:strVal val="#ppt_y"/>
                                          </p:val>
                                        </p:tav>
                                      </p:tavLst>
                                    </p:anim>
                                    <p:anim calcmode="lin" valueType="num">
                                      <p:cBhvr>
                                        <p:cTn id="53" dur="300" fill="hold"/>
                                        <p:tgtEl>
                                          <p:spTgt spid="29"/>
                                        </p:tgtEl>
                                        <p:attrNameLst>
                                          <p:attrName>ppt_w</p:attrName>
                                        </p:attrNameLst>
                                      </p:cBhvr>
                                      <p:tavLst>
                                        <p:tav tm="0">
                                          <p:val>
                                            <p:fltVal val="0"/>
                                          </p:val>
                                        </p:tav>
                                        <p:tav tm="100000">
                                          <p:val>
                                            <p:strVal val="#ppt_w"/>
                                          </p:val>
                                        </p:tav>
                                      </p:tavLst>
                                    </p:anim>
                                    <p:anim calcmode="lin" valueType="num">
                                      <p:cBhvr>
                                        <p:cTn id="54" dur="3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left)">
                                      <p:cBhvr>
                                        <p:cTn id="59" dur="300"/>
                                        <p:tgtEl>
                                          <p:spTgt spid="24"/>
                                        </p:tgtEl>
                                      </p:cBhvr>
                                    </p:animEffect>
                                  </p:childTnLst>
                                </p:cTn>
                              </p:par>
                            </p:childTnLst>
                          </p:cTn>
                        </p:par>
                        <p:par>
                          <p:cTn id="60" fill="hold">
                            <p:stCondLst>
                              <p:cond delay="300"/>
                            </p:stCondLst>
                            <p:childTnLst>
                              <p:par>
                                <p:cTn id="61" presetID="23" presetClass="entr" presetSubtype="16" fill="hold" nodeType="after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p:cTn id="63" dur="300" fill="hold"/>
                                        <p:tgtEl>
                                          <p:spTgt spid="36"/>
                                        </p:tgtEl>
                                        <p:attrNameLst>
                                          <p:attrName>ppt_w</p:attrName>
                                        </p:attrNameLst>
                                      </p:cBhvr>
                                      <p:tavLst>
                                        <p:tav tm="0">
                                          <p:val>
                                            <p:fltVal val="0"/>
                                          </p:val>
                                        </p:tav>
                                        <p:tav tm="100000">
                                          <p:val>
                                            <p:strVal val="#ppt_w"/>
                                          </p:val>
                                        </p:tav>
                                      </p:tavLst>
                                    </p:anim>
                                    <p:anim calcmode="lin" valueType="num">
                                      <p:cBhvr>
                                        <p:cTn id="64" dur="300" fill="hold"/>
                                        <p:tgtEl>
                                          <p:spTgt spid="36"/>
                                        </p:tgtEl>
                                        <p:attrNameLst>
                                          <p:attrName>ppt_h</p:attrName>
                                        </p:attrNameLst>
                                      </p:cBhvr>
                                      <p:tavLst>
                                        <p:tav tm="0">
                                          <p:val>
                                            <p:fltVal val="0"/>
                                          </p:val>
                                        </p:tav>
                                        <p:tav tm="100000">
                                          <p:val>
                                            <p:strVal val="#ppt_h"/>
                                          </p:val>
                                        </p:tav>
                                      </p:tavLst>
                                    </p:anim>
                                  </p:childTnLst>
                                </p:cTn>
                              </p:par>
                            </p:childTnLst>
                          </p:cTn>
                        </p:par>
                        <p:par>
                          <p:cTn id="65" fill="hold">
                            <p:stCondLst>
                              <p:cond delay="600"/>
                            </p:stCondLst>
                            <p:childTnLst>
                              <p:par>
                                <p:cTn id="66" presetID="17" presetClass="entr" presetSubtype="8" fill="hold" grpId="0" nodeType="afterEffect">
                                  <p:stCondLst>
                                    <p:cond delay="0"/>
                                  </p:stCondLst>
                                  <p:childTnLst>
                                    <p:set>
                                      <p:cBhvr>
                                        <p:cTn id="67" dur="1" fill="hold">
                                          <p:stCondLst>
                                            <p:cond delay="0"/>
                                          </p:stCondLst>
                                        </p:cTn>
                                        <p:tgtEl>
                                          <p:spTgt spid="30"/>
                                        </p:tgtEl>
                                        <p:attrNameLst>
                                          <p:attrName>style.visibility</p:attrName>
                                        </p:attrNameLst>
                                      </p:cBhvr>
                                      <p:to>
                                        <p:strVal val="visible"/>
                                      </p:to>
                                    </p:set>
                                    <p:anim calcmode="lin" valueType="num">
                                      <p:cBhvr>
                                        <p:cTn id="68" dur="300" fill="hold"/>
                                        <p:tgtEl>
                                          <p:spTgt spid="30"/>
                                        </p:tgtEl>
                                        <p:attrNameLst>
                                          <p:attrName>ppt_x</p:attrName>
                                        </p:attrNameLst>
                                      </p:cBhvr>
                                      <p:tavLst>
                                        <p:tav tm="0">
                                          <p:val>
                                            <p:strVal val="#ppt_x-#ppt_w/2"/>
                                          </p:val>
                                        </p:tav>
                                        <p:tav tm="100000">
                                          <p:val>
                                            <p:strVal val="#ppt_x"/>
                                          </p:val>
                                        </p:tav>
                                      </p:tavLst>
                                    </p:anim>
                                    <p:anim calcmode="lin" valueType="num">
                                      <p:cBhvr>
                                        <p:cTn id="69" dur="300" fill="hold"/>
                                        <p:tgtEl>
                                          <p:spTgt spid="30"/>
                                        </p:tgtEl>
                                        <p:attrNameLst>
                                          <p:attrName>ppt_y</p:attrName>
                                        </p:attrNameLst>
                                      </p:cBhvr>
                                      <p:tavLst>
                                        <p:tav tm="0">
                                          <p:val>
                                            <p:strVal val="#ppt_y"/>
                                          </p:val>
                                        </p:tav>
                                        <p:tav tm="100000">
                                          <p:val>
                                            <p:strVal val="#ppt_y"/>
                                          </p:val>
                                        </p:tav>
                                      </p:tavLst>
                                    </p:anim>
                                    <p:anim calcmode="lin" valueType="num">
                                      <p:cBhvr>
                                        <p:cTn id="70" dur="300" fill="hold"/>
                                        <p:tgtEl>
                                          <p:spTgt spid="30"/>
                                        </p:tgtEl>
                                        <p:attrNameLst>
                                          <p:attrName>ppt_w</p:attrName>
                                        </p:attrNameLst>
                                      </p:cBhvr>
                                      <p:tavLst>
                                        <p:tav tm="0">
                                          <p:val>
                                            <p:fltVal val="0"/>
                                          </p:val>
                                        </p:tav>
                                        <p:tav tm="100000">
                                          <p:val>
                                            <p:strVal val="#ppt_w"/>
                                          </p:val>
                                        </p:tav>
                                      </p:tavLst>
                                    </p:anim>
                                    <p:anim calcmode="lin" valueType="num">
                                      <p:cBhvr>
                                        <p:cTn id="71" dur="3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grpId="0"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right)">
                                      <p:cBhvr>
                                        <p:cTn id="76" dur="300"/>
                                        <p:tgtEl>
                                          <p:spTgt spid="23"/>
                                        </p:tgtEl>
                                      </p:cBhvr>
                                    </p:animEffect>
                                  </p:childTnLst>
                                </p:cTn>
                              </p:par>
                            </p:childTnLst>
                          </p:cTn>
                        </p:par>
                        <p:par>
                          <p:cTn id="77" fill="hold">
                            <p:stCondLst>
                              <p:cond delay="300"/>
                            </p:stCondLst>
                            <p:childTnLst>
                              <p:par>
                                <p:cTn id="78" presetID="23" presetClass="entr" presetSubtype="16" fill="hold" nodeType="after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p:cTn id="80" dur="300" fill="hold"/>
                                        <p:tgtEl>
                                          <p:spTgt spid="37"/>
                                        </p:tgtEl>
                                        <p:attrNameLst>
                                          <p:attrName>ppt_w</p:attrName>
                                        </p:attrNameLst>
                                      </p:cBhvr>
                                      <p:tavLst>
                                        <p:tav tm="0">
                                          <p:val>
                                            <p:fltVal val="0"/>
                                          </p:val>
                                        </p:tav>
                                        <p:tav tm="100000">
                                          <p:val>
                                            <p:strVal val="#ppt_w"/>
                                          </p:val>
                                        </p:tav>
                                      </p:tavLst>
                                    </p:anim>
                                    <p:anim calcmode="lin" valueType="num">
                                      <p:cBhvr>
                                        <p:cTn id="81" dur="300" fill="hold"/>
                                        <p:tgtEl>
                                          <p:spTgt spid="37"/>
                                        </p:tgtEl>
                                        <p:attrNameLst>
                                          <p:attrName>ppt_h</p:attrName>
                                        </p:attrNameLst>
                                      </p:cBhvr>
                                      <p:tavLst>
                                        <p:tav tm="0">
                                          <p:val>
                                            <p:fltVal val="0"/>
                                          </p:val>
                                        </p:tav>
                                        <p:tav tm="100000">
                                          <p:val>
                                            <p:strVal val="#ppt_h"/>
                                          </p:val>
                                        </p:tav>
                                      </p:tavLst>
                                    </p:anim>
                                  </p:childTnLst>
                                </p:cTn>
                              </p:par>
                            </p:childTnLst>
                          </p:cTn>
                        </p:par>
                        <p:par>
                          <p:cTn id="82" fill="hold">
                            <p:stCondLst>
                              <p:cond delay="600"/>
                            </p:stCondLst>
                            <p:childTnLst>
                              <p:par>
                                <p:cTn id="83" presetID="17" presetClass="entr" presetSubtype="2" fill="hold" grpId="0" nodeType="afterEffect">
                                  <p:stCondLst>
                                    <p:cond delay="0"/>
                                  </p:stCondLst>
                                  <p:childTnLst>
                                    <p:set>
                                      <p:cBhvr>
                                        <p:cTn id="84" dur="1" fill="hold">
                                          <p:stCondLst>
                                            <p:cond delay="0"/>
                                          </p:stCondLst>
                                        </p:cTn>
                                        <p:tgtEl>
                                          <p:spTgt spid="27"/>
                                        </p:tgtEl>
                                        <p:attrNameLst>
                                          <p:attrName>style.visibility</p:attrName>
                                        </p:attrNameLst>
                                      </p:cBhvr>
                                      <p:to>
                                        <p:strVal val="visible"/>
                                      </p:to>
                                    </p:set>
                                    <p:anim calcmode="lin" valueType="num">
                                      <p:cBhvr>
                                        <p:cTn id="85" dur="300" fill="hold"/>
                                        <p:tgtEl>
                                          <p:spTgt spid="27"/>
                                        </p:tgtEl>
                                        <p:attrNameLst>
                                          <p:attrName>ppt_x</p:attrName>
                                        </p:attrNameLst>
                                      </p:cBhvr>
                                      <p:tavLst>
                                        <p:tav tm="0">
                                          <p:val>
                                            <p:strVal val="#ppt_x+#ppt_w/2"/>
                                          </p:val>
                                        </p:tav>
                                        <p:tav tm="100000">
                                          <p:val>
                                            <p:strVal val="#ppt_x"/>
                                          </p:val>
                                        </p:tav>
                                      </p:tavLst>
                                    </p:anim>
                                    <p:anim calcmode="lin" valueType="num">
                                      <p:cBhvr>
                                        <p:cTn id="86" dur="300" fill="hold"/>
                                        <p:tgtEl>
                                          <p:spTgt spid="27"/>
                                        </p:tgtEl>
                                        <p:attrNameLst>
                                          <p:attrName>ppt_y</p:attrName>
                                        </p:attrNameLst>
                                      </p:cBhvr>
                                      <p:tavLst>
                                        <p:tav tm="0">
                                          <p:val>
                                            <p:strVal val="#ppt_y"/>
                                          </p:val>
                                        </p:tav>
                                        <p:tav tm="100000">
                                          <p:val>
                                            <p:strVal val="#ppt_y"/>
                                          </p:val>
                                        </p:tav>
                                      </p:tavLst>
                                    </p:anim>
                                    <p:anim calcmode="lin" valueType="num">
                                      <p:cBhvr>
                                        <p:cTn id="87" dur="300" fill="hold"/>
                                        <p:tgtEl>
                                          <p:spTgt spid="27"/>
                                        </p:tgtEl>
                                        <p:attrNameLst>
                                          <p:attrName>ppt_w</p:attrName>
                                        </p:attrNameLst>
                                      </p:cBhvr>
                                      <p:tavLst>
                                        <p:tav tm="0">
                                          <p:val>
                                            <p:fltVal val="0"/>
                                          </p:val>
                                        </p:tav>
                                        <p:tav tm="100000">
                                          <p:val>
                                            <p:strVal val="#ppt_w"/>
                                          </p:val>
                                        </p:tav>
                                      </p:tavLst>
                                    </p:anim>
                                    <p:anim calcmode="lin" valueType="num">
                                      <p:cBhvr>
                                        <p:cTn id="88" dur="3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2" fill="hold" grpId="0" nodeType="click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right)">
                                      <p:cBhvr>
                                        <p:cTn id="93" dur="300"/>
                                        <p:tgtEl>
                                          <p:spTgt spid="21"/>
                                        </p:tgtEl>
                                      </p:cBhvr>
                                    </p:animEffect>
                                  </p:childTnLst>
                                </p:cTn>
                              </p:par>
                            </p:childTnLst>
                          </p:cTn>
                        </p:par>
                        <p:par>
                          <p:cTn id="94" fill="hold">
                            <p:stCondLst>
                              <p:cond delay="300"/>
                            </p:stCondLst>
                            <p:childTnLst>
                              <p:par>
                                <p:cTn id="95" presetID="23" presetClass="entr" presetSubtype="16" fill="hold" nodeType="afterEffect">
                                  <p:stCondLst>
                                    <p:cond delay="0"/>
                                  </p:stCondLst>
                                  <p:childTnLst>
                                    <p:set>
                                      <p:cBhvr>
                                        <p:cTn id="96" dur="1" fill="hold">
                                          <p:stCondLst>
                                            <p:cond delay="0"/>
                                          </p:stCondLst>
                                        </p:cTn>
                                        <p:tgtEl>
                                          <p:spTgt spid="38"/>
                                        </p:tgtEl>
                                        <p:attrNameLst>
                                          <p:attrName>style.visibility</p:attrName>
                                        </p:attrNameLst>
                                      </p:cBhvr>
                                      <p:to>
                                        <p:strVal val="visible"/>
                                      </p:to>
                                    </p:set>
                                    <p:anim calcmode="lin" valueType="num">
                                      <p:cBhvr>
                                        <p:cTn id="97" dur="300" fill="hold"/>
                                        <p:tgtEl>
                                          <p:spTgt spid="38"/>
                                        </p:tgtEl>
                                        <p:attrNameLst>
                                          <p:attrName>ppt_w</p:attrName>
                                        </p:attrNameLst>
                                      </p:cBhvr>
                                      <p:tavLst>
                                        <p:tav tm="0">
                                          <p:val>
                                            <p:fltVal val="0"/>
                                          </p:val>
                                        </p:tav>
                                        <p:tav tm="100000">
                                          <p:val>
                                            <p:strVal val="#ppt_w"/>
                                          </p:val>
                                        </p:tav>
                                      </p:tavLst>
                                    </p:anim>
                                    <p:anim calcmode="lin" valueType="num">
                                      <p:cBhvr>
                                        <p:cTn id="98" dur="300" fill="hold"/>
                                        <p:tgtEl>
                                          <p:spTgt spid="38"/>
                                        </p:tgtEl>
                                        <p:attrNameLst>
                                          <p:attrName>ppt_h</p:attrName>
                                        </p:attrNameLst>
                                      </p:cBhvr>
                                      <p:tavLst>
                                        <p:tav tm="0">
                                          <p:val>
                                            <p:fltVal val="0"/>
                                          </p:val>
                                        </p:tav>
                                        <p:tav tm="100000">
                                          <p:val>
                                            <p:strVal val="#ppt_h"/>
                                          </p:val>
                                        </p:tav>
                                      </p:tavLst>
                                    </p:anim>
                                  </p:childTnLst>
                                </p:cTn>
                              </p:par>
                            </p:childTnLst>
                          </p:cTn>
                        </p:par>
                        <p:par>
                          <p:cTn id="99" fill="hold">
                            <p:stCondLst>
                              <p:cond delay="600"/>
                            </p:stCondLst>
                            <p:childTnLst>
                              <p:par>
                                <p:cTn id="100" presetID="17" presetClass="entr" presetSubtype="2" fill="hold" grpId="0" nodeType="afterEffect">
                                  <p:stCondLst>
                                    <p:cond delay="0"/>
                                  </p:stCondLst>
                                  <p:childTnLst>
                                    <p:set>
                                      <p:cBhvr>
                                        <p:cTn id="101" dur="1" fill="hold">
                                          <p:stCondLst>
                                            <p:cond delay="0"/>
                                          </p:stCondLst>
                                        </p:cTn>
                                        <p:tgtEl>
                                          <p:spTgt spid="26"/>
                                        </p:tgtEl>
                                        <p:attrNameLst>
                                          <p:attrName>style.visibility</p:attrName>
                                        </p:attrNameLst>
                                      </p:cBhvr>
                                      <p:to>
                                        <p:strVal val="visible"/>
                                      </p:to>
                                    </p:set>
                                    <p:anim calcmode="lin" valueType="num">
                                      <p:cBhvr>
                                        <p:cTn id="102" dur="300" fill="hold"/>
                                        <p:tgtEl>
                                          <p:spTgt spid="26"/>
                                        </p:tgtEl>
                                        <p:attrNameLst>
                                          <p:attrName>ppt_x</p:attrName>
                                        </p:attrNameLst>
                                      </p:cBhvr>
                                      <p:tavLst>
                                        <p:tav tm="0">
                                          <p:val>
                                            <p:strVal val="#ppt_x+#ppt_w/2"/>
                                          </p:val>
                                        </p:tav>
                                        <p:tav tm="100000">
                                          <p:val>
                                            <p:strVal val="#ppt_x"/>
                                          </p:val>
                                        </p:tav>
                                      </p:tavLst>
                                    </p:anim>
                                    <p:anim calcmode="lin" valueType="num">
                                      <p:cBhvr>
                                        <p:cTn id="103" dur="300" fill="hold"/>
                                        <p:tgtEl>
                                          <p:spTgt spid="26"/>
                                        </p:tgtEl>
                                        <p:attrNameLst>
                                          <p:attrName>ppt_y</p:attrName>
                                        </p:attrNameLst>
                                      </p:cBhvr>
                                      <p:tavLst>
                                        <p:tav tm="0">
                                          <p:val>
                                            <p:strVal val="#ppt_y"/>
                                          </p:val>
                                        </p:tav>
                                        <p:tav tm="100000">
                                          <p:val>
                                            <p:strVal val="#ppt_y"/>
                                          </p:val>
                                        </p:tav>
                                      </p:tavLst>
                                    </p:anim>
                                    <p:anim calcmode="lin" valueType="num">
                                      <p:cBhvr>
                                        <p:cTn id="104" dur="300" fill="hold"/>
                                        <p:tgtEl>
                                          <p:spTgt spid="26"/>
                                        </p:tgtEl>
                                        <p:attrNameLst>
                                          <p:attrName>ppt_w</p:attrName>
                                        </p:attrNameLst>
                                      </p:cBhvr>
                                      <p:tavLst>
                                        <p:tav tm="0">
                                          <p:val>
                                            <p:fltVal val="0"/>
                                          </p:val>
                                        </p:tav>
                                        <p:tav tm="100000">
                                          <p:val>
                                            <p:strVal val="#ppt_w"/>
                                          </p:val>
                                        </p:tav>
                                      </p:tavLst>
                                    </p:anim>
                                    <p:anim calcmode="lin" valueType="num">
                                      <p:cBhvr>
                                        <p:cTn id="105" dur="300" fill="hold"/>
                                        <p:tgtEl>
                                          <p:spTgt spid="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2" grpId="0" animBg="1"/>
      <p:bldP spid="9" grpId="0" animBg="1"/>
      <p:bldP spid="21" grpId="0" animBg="1"/>
      <p:bldP spid="22" grpId="0" animBg="1"/>
      <p:bldP spid="23" grpId="0" animBg="1"/>
      <p:bldP spid="24" grpId="0" animBg="1"/>
      <p:bldP spid="26" grpId="0"/>
      <p:bldP spid="27" grpId="0"/>
      <p:bldP spid="28" grpId="0"/>
      <p:bldP spid="29" grpId="0"/>
      <p:bldP spid="30" grpId="0"/>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79C3BC-3E5B-7105-6F47-B1C992234701}"/>
              </a:ext>
            </a:extLst>
          </p:cNvPr>
          <p:cNvSpPr txBox="1"/>
          <p:nvPr/>
        </p:nvSpPr>
        <p:spPr>
          <a:xfrm>
            <a:off x="449942" y="577333"/>
            <a:ext cx="8998858" cy="1015663"/>
          </a:xfrm>
          <a:prstGeom prst="rect">
            <a:avLst/>
          </a:prstGeom>
          <a:noFill/>
        </p:spPr>
        <p:txBody>
          <a:bodyPr wrap="square">
            <a:spAutoFit/>
          </a:bodyPr>
          <a:lstStyle/>
          <a:p>
            <a:r>
              <a:rPr lang="en-IN" sz="6000" b="1" dirty="0">
                <a:highlight>
                  <a:srgbClr val="000000"/>
                </a:highlight>
              </a:rPr>
              <a:t>State Transition Diagram</a:t>
            </a:r>
          </a:p>
        </p:txBody>
      </p:sp>
      <p:sp>
        <p:nvSpPr>
          <p:cNvPr id="7" name="TextBox 6">
            <a:extLst>
              <a:ext uri="{FF2B5EF4-FFF2-40B4-BE49-F238E27FC236}">
                <a16:creationId xmlns:a16="http://schemas.microsoft.com/office/drawing/2014/main" id="{270BF96E-6049-E8F7-AB96-68477EB44F05}"/>
              </a:ext>
            </a:extLst>
          </p:cNvPr>
          <p:cNvSpPr txBox="1"/>
          <p:nvPr/>
        </p:nvSpPr>
        <p:spPr>
          <a:xfrm>
            <a:off x="1422400" y="2136338"/>
            <a:ext cx="10450286" cy="2585323"/>
          </a:xfrm>
          <a:prstGeom prst="rect">
            <a:avLst/>
          </a:prstGeom>
          <a:noFill/>
        </p:spPr>
        <p:txBody>
          <a:bodyPr wrap="square">
            <a:spAutoFit/>
          </a:bodyPr>
          <a:lstStyle/>
          <a:p>
            <a:r>
              <a:rPr lang="en-IN" sz="5400" dirty="0"/>
              <a:t>The state transition diagram shows the order of states underwent by an object within the system.</a:t>
            </a:r>
          </a:p>
        </p:txBody>
      </p:sp>
    </p:spTree>
    <p:extLst>
      <p:ext uri="{BB962C8B-B14F-4D97-AF65-F5344CB8AC3E}">
        <p14:creationId xmlns:p14="http://schemas.microsoft.com/office/powerpoint/2010/main" val="225797089"/>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12" name="Group 3111">
            <a:extLst>
              <a:ext uri="{FF2B5EF4-FFF2-40B4-BE49-F238E27FC236}">
                <a16:creationId xmlns:a16="http://schemas.microsoft.com/office/drawing/2014/main" id="{83A28B43-ABB6-7293-8DD0-C4EF3A0253FD}"/>
              </a:ext>
            </a:extLst>
          </p:cNvPr>
          <p:cNvGrpSpPr/>
          <p:nvPr/>
        </p:nvGrpSpPr>
        <p:grpSpPr>
          <a:xfrm>
            <a:off x="202519" y="1285996"/>
            <a:ext cx="11786962" cy="3388814"/>
            <a:chOff x="107931" y="1108786"/>
            <a:chExt cx="11786962" cy="3388814"/>
          </a:xfrm>
        </p:grpSpPr>
        <p:sp>
          <p:nvSpPr>
            <p:cNvPr id="60" name="Rectangle: Rounded Corners 59">
              <a:extLst>
                <a:ext uri="{FF2B5EF4-FFF2-40B4-BE49-F238E27FC236}">
                  <a16:creationId xmlns:a16="http://schemas.microsoft.com/office/drawing/2014/main" id="{64A6A73A-C528-520B-A8A5-7DDC7BBA98AE}"/>
                </a:ext>
              </a:extLst>
            </p:cNvPr>
            <p:cNvSpPr/>
            <p:nvPr/>
          </p:nvSpPr>
          <p:spPr>
            <a:xfrm>
              <a:off x="7077319" y="3832840"/>
              <a:ext cx="1913867" cy="664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200" dirty="0"/>
                <a:t>Do: Generate Finance ,student , teacher report</a:t>
              </a:r>
              <a:endParaRPr lang="en-US" sz="2000" dirty="0"/>
            </a:p>
          </p:txBody>
        </p:sp>
        <p:grpSp>
          <p:nvGrpSpPr>
            <p:cNvPr id="3087" name="Group 3086">
              <a:extLst>
                <a:ext uri="{FF2B5EF4-FFF2-40B4-BE49-F238E27FC236}">
                  <a16:creationId xmlns:a16="http://schemas.microsoft.com/office/drawing/2014/main" id="{FBE98236-48D6-5F8D-01E0-CE8AF740324B}"/>
                </a:ext>
              </a:extLst>
            </p:cNvPr>
            <p:cNvGrpSpPr/>
            <p:nvPr/>
          </p:nvGrpSpPr>
          <p:grpSpPr>
            <a:xfrm>
              <a:off x="107931" y="1108786"/>
              <a:ext cx="11786962" cy="3388814"/>
              <a:chOff x="100242" y="2585139"/>
              <a:chExt cx="11786962" cy="3388814"/>
            </a:xfrm>
          </p:grpSpPr>
          <p:grpSp>
            <p:nvGrpSpPr>
              <p:cNvPr id="30" name="Group 29">
                <a:extLst>
                  <a:ext uri="{FF2B5EF4-FFF2-40B4-BE49-F238E27FC236}">
                    <a16:creationId xmlns:a16="http://schemas.microsoft.com/office/drawing/2014/main" id="{A0CE6774-31A2-DCEB-B421-61298DB5057C}"/>
                  </a:ext>
                </a:extLst>
              </p:cNvPr>
              <p:cNvGrpSpPr/>
              <p:nvPr/>
            </p:nvGrpSpPr>
            <p:grpSpPr>
              <a:xfrm>
                <a:off x="100242" y="2585139"/>
                <a:ext cx="8731870" cy="1155116"/>
                <a:chOff x="650357" y="2641244"/>
                <a:chExt cx="9177596" cy="1177616"/>
              </a:xfrm>
            </p:grpSpPr>
            <p:sp>
              <p:nvSpPr>
                <p:cNvPr id="7" name="Oval 6">
                  <a:extLst>
                    <a:ext uri="{FF2B5EF4-FFF2-40B4-BE49-F238E27FC236}">
                      <a16:creationId xmlns:a16="http://schemas.microsoft.com/office/drawing/2014/main" id="{7EDB07E1-51D0-DF29-B7EE-1DA3DCB95B52}"/>
                    </a:ext>
                  </a:extLst>
                </p:cNvPr>
                <p:cNvSpPr/>
                <p:nvPr/>
              </p:nvSpPr>
              <p:spPr>
                <a:xfrm>
                  <a:off x="650357" y="2930088"/>
                  <a:ext cx="361507" cy="31188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C7B9C3D6-1F90-D5AE-552C-625D1F57BF30}"/>
                    </a:ext>
                  </a:extLst>
                </p:cNvPr>
                <p:cNvCxnSpPr>
                  <a:cxnSpLocks/>
                </p:cNvCxnSpPr>
                <p:nvPr/>
              </p:nvCxnSpPr>
              <p:spPr>
                <a:xfrm>
                  <a:off x="925668" y="3104266"/>
                  <a:ext cx="107743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15" name="Group 14">
                  <a:extLst>
                    <a:ext uri="{FF2B5EF4-FFF2-40B4-BE49-F238E27FC236}">
                      <a16:creationId xmlns:a16="http://schemas.microsoft.com/office/drawing/2014/main" id="{0F7FE169-8D80-C9CE-A718-05B14BAEAF43}"/>
                    </a:ext>
                  </a:extLst>
                </p:cNvPr>
                <p:cNvGrpSpPr/>
                <p:nvPr/>
              </p:nvGrpSpPr>
              <p:grpSpPr>
                <a:xfrm>
                  <a:off x="1960706" y="2679403"/>
                  <a:ext cx="1512597" cy="1139457"/>
                  <a:chOff x="1967794" y="2657694"/>
                  <a:chExt cx="1512597" cy="1139457"/>
                </a:xfrm>
              </p:grpSpPr>
              <p:sp>
                <p:nvSpPr>
                  <p:cNvPr id="10" name="Rectangle: Rounded Corners 9">
                    <a:extLst>
                      <a:ext uri="{FF2B5EF4-FFF2-40B4-BE49-F238E27FC236}">
                        <a16:creationId xmlns:a16="http://schemas.microsoft.com/office/drawing/2014/main" id="{50F79B66-8E63-CB30-A997-606815F7B7BB}"/>
                      </a:ext>
                    </a:extLst>
                  </p:cNvPr>
                  <p:cNvSpPr/>
                  <p:nvPr/>
                </p:nvSpPr>
                <p:spPr>
                  <a:xfrm>
                    <a:off x="1967794" y="2657694"/>
                    <a:ext cx="1495646" cy="43150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Start</a:t>
                    </a:r>
                  </a:p>
                </p:txBody>
              </p:sp>
              <p:sp>
                <p:nvSpPr>
                  <p:cNvPr id="11" name="Rectangle: Rounded Corners 10">
                    <a:extLst>
                      <a:ext uri="{FF2B5EF4-FFF2-40B4-BE49-F238E27FC236}">
                        <a16:creationId xmlns:a16="http://schemas.microsoft.com/office/drawing/2014/main" id="{DDAA43D0-1284-E017-F557-96508BFF47D8}"/>
                      </a:ext>
                    </a:extLst>
                  </p:cNvPr>
                  <p:cNvSpPr/>
                  <p:nvPr/>
                </p:nvSpPr>
                <p:spPr>
                  <a:xfrm>
                    <a:off x="1984745" y="3104264"/>
                    <a:ext cx="1495646" cy="69288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Do:Start the system</a:t>
                    </a:r>
                  </a:p>
                </p:txBody>
              </p:sp>
            </p:grpSp>
            <p:grpSp>
              <p:nvGrpSpPr>
                <p:cNvPr id="16" name="Group 15">
                  <a:extLst>
                    <a:ext uri="{FF2B5EF4-FFF2-40B4-BE49-F238E27FC236}">
                      <a16:creationId xmlns:a16="http://schemas.microsoft.com/office/drawing/2014/main" id="{083D8DD1-3119-5270-6C91-0E84954DBDEF}"/>
                    </a:ext>
                  </a:extLst>
                </p:cNvPr>
                <p:cNvGrpSpPr/>
                <p:nvPr/>
              </p:nvGrpSpPr>
              <p:grpSpPr>
                <a:xfrm>
                  <a:off x="4671490" y="2654526"/>
                  <a:ext cx="1518431" cy="1135870"/>
                  <a:chOff x="1871582" y="2632817"/>
                  <a:chExt cx="1518431" cy="1135870"/>
                </a:xfrm>
              </p:grpSpPr>
              <p:sp>
                <p:nvSpPr>
                  <p:cNvPr id="17" name="Rectangle: Rounded Corners 16">
                    <a:extLst>
                      <a:ext uri="{FF2B5EF4-FFF2-40B4-BE49-F238E27FC236}">
                        <a16:creationId xmlns:a16="http://schemas.microsoft.com/office/drawing/2014/main" id="{772D081D-4736-0566-9C9A-C3EC5B3100AD}"/>
                      </a:ext>
                    </a:extLst>
                  </p:cNvPr>
                  <p:cNvSpPr/>
                  <p:nvPr/>
                </p:nvSpPr>
                <p:spPr>
                  <a:xfrm>
                    <a:off x="1871582" y="2632817"/>
                    <a:ext cx="1495646" cy="43150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Login</a:t>
                    </a:r>
                  </a:p>
                </p:txBody>
              </p:sp>
              <p:sp>
                <p:nvSpPr>
                  <p:cNvPr id="18" name="Rectangle: Rounded Corners 17">
                    <a:extLst>
                      <a:ext uri="{FF2B5EF4-FFF2-40B4-BE49-F238E27FC236}">
                        <a16:creationId xmlns:a16="http://schemas.microsoft.com/office/drawing/2014/main" id="{614C8D03-6848-FCA1-341B-7759D808F89B}"/>
                      </a:ext>
                    </a:extLst>
                  </p:cNvPr>
                  <p:cNvSpPr/>
                  <p:nvPr/>
                </p:nvSpPr>
                <p:spPr>
                  <a:xfrm>
                    <a:off x="1894367" y="3075800"/>
                    <a:ext cx="1495646" cy="69288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Do: Enter in system</a:t>
                    </a:r>
                  </a:p>
                </p:txBody>
              </p:sp>
            </p:grpSp>
            <p:cxnSp>
              <p:nvCxnSpPr>
                <p:cNvPr id="19" name="Straight Arrow Connector 18">
                  <a:extLst>
                    <a:ext uri="{FF2B5EF4-FFF2-40B4-BE49-F238E27FC236}">
                      <a16:creationId xmlns:a16="http://schemas.microsoft.com/office/drawing/2014/main" id="{D6554921-0D6F-5B60-31B4-4BCC566A874F}"/>
                    </a:ext>
                  </a:extLst>
                </p:cNvPr>
                <p:cNvCxnSpPr>
                  <a:cxnSpLocks/>
                </p:cNvCxnSpPr>
                <p:nvPr/>
              </p:nvCxnSpPr>
              <p:spPr>
                <a:xfrm>
                  <a:off x="3342674" y="3118442"/>
                  <a:ext cx="131843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1" name="Group 20">
                  <a:extLst>
                    <a:ext uri="{FF2B5EF4-FFF2-40B4-BE49-F238E27FC236}">
                      <a16:creationId xmlns:a16="http://schemas.microsoft.com/office/drawing/2014/main" id="{852CFF36-AD9E-29AE-4B8C-D114769A338C}"/>
                    </a:ext>
                  </a:extLst>
                </p:cNvPr>
                <p:cNvGrpSpPr/>
                <p:nvPr/>
              </p:nvGrpSpPr>
              <p:grpSpPr>
                <a:xfrm>
                  <a:off x="7787670" y="2641244"/>
                  <a:ext cx="2040283" cy="1144058"/>
                  <a:chOff x="2180766" y="2615991"/>
                  <a:chExt cx="2040283" cy="1144058"/>
                </a:xfrm>
              </p:grpSpPr>
              <p:sp>
                <p:nvSpPr>
                  <p:cNvPr id="22" name="Rectangle: Rounded Corners 21">
                    <a:extLst>
                      <a:ext uri="{FF2B5EF4-FFF2-40B4-BE49-F238E27FC236}">
                        <a16:creationId xmlns:a16="http://schemas.microsoft.com/office/drawing/2014/main" id="{4254E6AC-750E-6440-145A-10E4726BD94B}"/>
                      </a:ext>
                    </a:extLst>
                  </p:cNvPr>
                  <p:cNvSpPr/>
                  <p:nvPr/>
                </p:nvSpPr>
                <p:spPr>
                  <a:xfrm>
                    <a:off x="2203551" y="2615991"/>
                    <a:ext cx="1998917" cy="43150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Profile</a:t>
                    </a:r>
                  </a:p>
                </p:txBody>
              </p:sp>
              <p:sp>
                <p:nvSpPr>
                  <p:cNvPr id="23" name="Rectangle: Rounded Corners 22">
                    <a:extLst>
                      <a:ext uri="{FF2B5EF4-FFF2-40B4-BE49-F238E27FC236}">
                        <a16:creationId xmlns:a16="http://schemas.microsoft.com/office/drawing/2014/main" id="{303390BB-5264-69B3-B5F7-4706242DA8F3}"/>
                      </a:ext>
                    </a:extLst>
                  </p:cNvPr>
                  <p:cNvSpPr/>
                  <p:nvPr/>
                </p:nvSpPr>
                <p:spPr>
                  <a:xfrm>
                    <a:off x="2180766" y="3060780"/>
                    <a:ext cx="2040283" cy="69926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dirty="0"/>
                      <a:t>Do: Access Data</a:t>
                    </a:r>
                  </a:p>
                </p:txBody>
              </p:sp>
            </p:grpSp>
            <p:cxnSp>
              <p:nvCxnSpPr>
                <p:cNvPr id="24" name="Straight Arrow Connector 23">
                  <a:extLst>
                    <a:ext uri="{FF2B5EF4-FFF2-40B4-BE49-F238E27FC236}">
                      <a16:creationId xmlns:a16="http://schemas.microsoft.com/office/drawing/2014/main" id="{24CF1929-5629-C064-C9F5-764AAF932CEA}"/>
                    </a:ext>
                  </a:extLst>
                </p:cNvPr>
                <p:cNvCxnSpPr>
                  <a:cxnSpLocks/>
                </p:cNvCxnSpPr>
                <p:nvPr/>
              </p:nvCxnSpPr>
              <p:spPr>
                <a:xfrm flipV="1">
                  <a:off x="6137737" y="3095189"/>
                  <a:ext cx="1672718" cy="2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A6FA817E-8AA9-C080-3B8B-E4F5033986C2}"/>
                  </a:ext>
                </a:extLst>
              </p:cNvPr>
              <p:cNvCxnSpPr>
                <a:cxnSpLocks/>
              </p:cNvCxnSpPr>
              <p:nvPr/>
            </p:nvCxnSpPr>
            <p:spPr>
              <a:xfrm>
                <a:off x="8633037" y="3021429"/>
                <a:ext cx="1389321" cy="456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51" name="Group 50">
                <a:extLst>
                  <a:ext uri="{FF2B5EF4-FFF2-40B4-BE49-F238E27FC236}">
                    <a16:creationId xmlns:a16="http://schemas.microsoft.com/office/drawing/2014/main" id="{9C2DE310-9905-A64B-5394-495E3E46E3B1}"/>
                  </a:ext>
                </a:extLst>
              </p:cNvPr>
              <p:cNvGrpSpPr/>
              <p:nvPr/>
            </p:nvGrpSpPr>
            <p:grpSpPr>
              <a:xfrm>
                <a:off x="9944986" y="2666953"/>
                <a:ext cx="1819490" cy="1138906"/>
                <a:chOff x="10302943" y="2652331"/>
                <a:chExt cx="1819490" cy="1138906"/>
              </a:xfrm>
            </p:grpSpPr>
            <p:sp>
              <p:nvSpPr>
                <p:cNvPr id="49" name="Rectangle: Rounded Corners 48">
                  <a:extLst>
                    <a:ext uri="{FF2B5EF4-FFF2-40B4-BE49-F238E27FC236}">
                      <a16:creationId xmlns:a16="http://schemas.microsoft.com/office/drawing/2014/main" id="{166DECF5-E8CB-7E7D-EDCB-40AE40359B74}"/>
                    </a:ext>
                  </a:extLst>
                </p:cNvPr>
                <p:cNvSpPr/>
                <p:nvPr/>
              </p:nvSpPr>
              <p:spPr>
                <a:xfrm>
                  <a:off x="10302943" y="2652331"/>
                  <a:ext cx="1765009" cy="3723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Manage</a:t>
                  </a:r>
                </a:p>
              </p:txBody>
            </p:sp>
            <p:sp>
              <p:nvSpPr>
                <p:cNvPr id="50" name="Rectangle: Rounded Corners 49">
                  <a:extLst>
                    <a:ext uri="{FF2B5EF4-FFF2-40B4-BE49-F238E27FC236}">
                      <a16:creationId xmlns:a16="http://schemas.microsoft.com/office/drawing/2014/main" id="{5FE5C03E-C186-D8F6-73D8-CFDF5C6982C1}"/>
                    </a:ext>
                  </a:extLst>
                </p:cNvPr>
                <p:cNvSpPr/>
                <p:nvPr/>
              </p:nvSpPr>
              <p:spPr>
                <a:xfrm>
                  <a:off x="10302943" y="3054203"/>
                  <a:ext cx="1819490" cy="7370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Do: </a:t>
                  </a:r>
                  <a:r>
                    <a:rPr lang="en-US" sz="1600" dirty="0"/>
                    <a:t>Academic</a:t>
                  </a:r>
                </a:p>
                <a:p>
                  <a:pPr algn="ctr"/>
                  <a:r>
                    <a:rPr lang="en-US" sz="1600" dirty="0"/>
                    <a:t>Management Stu/Tea</a:t>
                  </a:r>
                  <a:endParaRPr lang="en-US" sz="3200" dirty="0"/>
                </a:p>
              </p:txBody>
            </p:sp>
          </p:grpSp>
          <p:sp>
            <p:nvSpPr>
              <p:cNvPr id="52" name="Rectangle: Rounded Corners 51">
                <a:extLst>
                  <a:ext uri="{FF2B5EF4-FFF2-40B4-BE49-F238E27FC236}">
                    <a16:creationId xmlns:a16="http://schemas.microsoft.com/office/drawing/2014/main" id="{A772C010-7C3B-C438-CCA2-C3A9461B8B32}"/>
                  </a:ext>
                </a:extLst>
              </p:cNvPr>
              <p:cNvSpPr/>
              <p:nvPr/>
            </p:nvSpPr>
            <p:spPr>
              <a:xfrm>
                <a:off x="10122195" y="4936830"/>
                <a:ext cx="1765009" cy="3723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Finance</a:t>
                </a:r>
              </a:p>
            </p:txBody>
          </p:sp>
          <p:sp>
            <p:nvSpPr>
              <p:cNvPr id="53" name="Rectangle: Rounded Corners 52">
                <a:extLst>
                  <a:ext uri="{FF2B5EF4-FFF2-40B4-BE49-F238E27FC236}">
                    <a16:creationId xmlns:a16="http://schemas.microsoft.com/office/drawing/2014/main" id="{4D3441C6-4685-1148-B566-B2540E5C878D}"/>
                  </a:ext>
                </a:extLst>
              </p:cNvPr>
              <p:cNvSpPr/>
              <p:nvPr/>
            </p:nvSpPr>
            <p:spPr>
              <a:xfrm>
                <a:off x="10122195" y="5309193"/>
                <a:ext cx="1765009" cy="664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Do: Manage Finance</a:t>
                </a:r>
                <a:endParaRPr lang="en-US" sz="3200" dirty="0"/>
              </a:p>
            </p:txBody>
          </p:sp>
          <p:cxnSp>
            <p:nvCxnSpPr>
              <p:cNvPr id="54" name="Straight Arrow Connector 53">
                <a:extLst>
                  <a:ext uri="{FF2B5EF4-FFF2-40B4-BE49-F238E27FC236}">
                    <a16:creationId xmlns:a16="http://schemas.microsoft.com/office/drawing/2014/main" id="{45DCFDD8-EDAA-1D4F-26B9-D3961C44DCD9}"/>
                  </a:ext>
                </a:extLst>
              </p:cNvPr>
              <p:cNvCxnSpPr>
                <a:cxnSpLocks/>
                <a:endCxn id="52" idx="0"/>
              </p:cNvCxnSpPr>
              <p:nvPr/>
            </p:nvCxnSpPr>
            <p:spPr>
              <a:xfrm>
                <a:off x="11004700" y="3763094"/>
                <a:ext cx="0" cy="117373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9" name="Rectangle: Rounded Corners 58">
                <a:extLst>
                  <a:ext uri="{FF2B5EF4-FFF2-40B4-BE49-F238E27FC236}">
                    <a16:creationId xmlns:a16="http://schemas.microsoft.com/office/drawing/2014/main" id="{A1363E7F-F7DF-03D4-7B53-11AB83FFCEA5}"/>
                  </a:ext>
                </a:extLst>
              </p:cNvPr>
              <p:cNvSpPr/>
              <p:nvPr/>
            </p:nvSpPr>
            <p:spPr>
              <a:xfrm>
                <a:off x="7054378" y="4936830"/>
                <a:ext cx="1901837" cy="3723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Report</a:t>
                </a:r>
              </a:p>
            </p:txBody>
          </p:sp>
          <p:cxnSp>
            <p:nvCxnSpPr>
              <p:cNvPr id="61" name="Straight Arrow Connector 60">
                <a:extLst>
                  <a:ext uri="{FF2B5EF4-FFF2-40B4-BE49-F238E27FC236}">
                    <a16:creationId xmlns:a16="http://schemas.microsoft.com/office/drawing/2014/main" id="{86362255-CD57-AD3A-A6A7-251B5E2A4DE7}"/>
                  </a:ext>
                </a:extLst>
              </p:cNvPr>
              <p:cNvCxnSpPr>
                <a:cxnSpLocks/>
              </p:cNvCxnSpPr>
              <p:nvPr/>
            </p:nvCxnSpPr>
            <p:spPr>
              <a:xfrm flipH="1">
                <a:off x="8902993" y="5309193"/>
                <a:ext cx="121920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075" name="Rectangle: Rounded Corners 3074">
                <a:extLst>
                  <a:ext uri="{FF2B5EF4-FFF2-40B4-BE49-F238E27FC236}">
                    <a16:creationId xmlns:a16="http://schemas.microsoft.com/office/drawing/2014/main" id="{56748F0D-5636-2C11-D63E-D3B8EF4714A9}"/>
                  </a:ext>
                </a:extLst>
              </p:cNvPr>
              <p:cNvSpPr/>
              <p:nvPr/>
            </p:nvSpPr>
            <p:spPr>
              <a:xfrm>
                <a:off x="4330489" y="4936830"/>
                <a:ext cx="1765009" cy="3723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Logout</a:t>
                </a:r>
              </a:p>
            </p:txBody>
          </p:sp>
          <p:sp>
            <p:nvSpPr>
              <p:cNvPr id="3077" name="Rectangle: Rounded Corners 3076">
                <a:extLst>
                  <a:ext uri="{FF2B5EF4-FFF2-40B4-BE49-F238E27FC236}">
                    <a16:creationId xmlns:a16="http://schemas.microsoft.com/office/drawing/2014/main" id="{9957765A-39E7-F484-96BD-85273838A61B}"/>
                  </a:ext>
                </a:extLst>
              </p:cNvPr>
              <p:cNvSpPr/>
              <p:nvPr/>
            </p:nvSpPr>
            <p:spPr>
              <a:xfrm>
                <a:off x="4330489" y="5309193"/>
                <a:ext cx="1765009" cy="664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Do: Exit from system</a:t>
                </a:r>
                <a:endParaRPr lang="en-US" sz="3200" dirty="0"/>
              </a:p>
            </p:txBody>
          </p:sp>
          <p:cxnSp>
            <p:nvCxnSpPr>
              <p:cNvPr id="3078" name="Straight Arrow Connector 3077">
                <a:extLst>
                  <a:ext uri="{FF2B5EF4-FFF2-40B4-BE49-F238E27FC236}">
                    <a16:creationId xmlns:a16="http://schemas.microsoft.com/office/drawing/2014/main" id="{AF8E48BB-09B4-A4CD-B86E-19B3EB97B046}"/>
                  </a:ext>
                </a:extLst>
              </p:cNvPr>
              <p:cNvCxnSpPr>
                <a:cxnSpLocks/>
              </p:cNvCxnSpPr>
              <p:nvPr/>
            </p:nvCxnSpPr>
            <p:spPr>
              <a:xfrm flipH="1">
                <a:off x="3361911" y="5309193"/>
                <a:ext cx="11037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083" name="Oval 3082">
                <a:extLst>
                  <a:ext uri="{FF2B5EF4-FFF2-40B4-BE49-F238E27FC236}">
                    <a16:creationId xmlns:a16="http://schemas.microsoft.com/office/drawing/2014/main" id="{4813D8CA-F0B2-5727-2EAB-7B72F312FACF}"/>
                  </a:ext>
                </a:extLst>
              </p:cNvPr>
              <p:cNvSpPr/>
              <p:nvPr/>
            </p:nvSpPr>
            <p:spPr>
              <a:xfrm>
                <a:off x="2836543" y="5082077"/>
                <a:ext cx="519352" cy="4542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4" name="Oval 3083">
                <a:extLst>
                  <a:ext uri="{FF2B5EF4-FFF2-40B4-BE49-F238E27FC236}">
                    <a16:creationId xmlns:a16="http://schemas.microsoft.com/office/drawing/2014/main" id="{6161587A-BFBF-E2A6-CA40-43A34FD4899B}"/>
                  </a:ext>
                </a:extLst>
              </p:cNvPr>
              <p:cNvSpPr/>
              <p:nvPr/>
            </p:nvSpPr>
            <p:spPr>
              <a:xfrm>
                <a:off x="2926973" y="5141675"/>
                <a:ext cx="362032" cy="24548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085" name="Straight Arrow Connector 3084">
                <a:extLst>
                  <a:ext uri="{FF2B5EF4-FFF2-40B4-BE49-F238E27FC236}">
                    <a16:creationId xmlns:a16="http://schemas.microsoft.com/office/drawing/2014/main" id="{D2E1A47F-EE18-ED3D-F307-84F8203E4699}"/>
                  </a:ext>
                </a:extLst>
              </p:cNvPr>
              <p:cNvCxnSpPr>
                <a:cxnSpLocks/>
              </p:cNvCxnSpPr>
              <p:nvPr/>
            </p:nvCxnSpPr>
            <p:spPr>
              <a:xfrm flipH="1">
                <a:off x="6036127" y="5325959"/>
                <a:ext cx="1091736" cy="64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3110" name="Group 3109">
              <a:extLst>
                <a:ext uri="{FF2B5EF4-FFF2-40B4-BE49-F238E27FC236}">
                  <a16:creationId xmlns:a16="http://schemas.microsoft.com/office/drawing/2014/main" id="{7EBDE5D9-FD8F-9693-C24D-C96E67994990}"/>
                </a:ext>
              </a:extLst>
            </p:cNvPr>
            <p:cNvGrpSpPr/>
            <p:nvPr/>
          </p:nvGrpSpPr>
          <p:grpSpPr>
            <a:xfrm>
              <a:off x="409350" y="1180444"/>
              <a:ext cx="11201403" cy="2944989"/>
              <a:chOff x="339638" y="2489660"/>
              <a:chExt cx="11236860" cy="2957506"/>
            </a:xfrm>
          </p:grpSpPr>
          <p:sp>
            <p:nvSpPr>
              <p:cNvPr id="3089" name="TextBox 3088">
                <a:extLst>
                  <a:ext uri="{FF2B5EF4-FFF2-40B4-BE49-F238E27FC236}">
                    <a16:creationId xmlns:a16="http://schemas.microsoft.com/office/drawing/2014/main" id="{0DCBC520-06C7-2CDB-6731-618A4AB748FA}"/>
                  </a:ext>
                </a:extLst>
              </p:cNvPr>
              <p:cNvSpPr txBox="1"/>
              <p:nvPr/>
            </p:nvSpPr>
            <p:spPr>
              <a:xfrm>
                <a:off x="339638" y="2516627"/>
                <a:ext cx="876734" cy="369332"/>
              </a:xfrm>
              <a:prstGeom prst="rect">
                <a:avLst/>
              </a:prstGeom>
              <a:noFill/>
            </p:spPr>
            <p:txBody>
              <a:bodyPr wrap="square" rtlCol="0">
                <a:spAutoFit/>
              </a:bodyPr>
              <a:lstStyle/>
              <a:p>
                <a:r>
                  <a:rPr lang="en-US" dirty="0"/>
                  <a:t>1.start</a:t>
                </a:r>
              </a:p>
            </p:txBody>
          </p:sp>
          <p:sp>
            <p:nvSpPr>
              <p:cNvPr id="3090" name="TextBox 3089">
                <a:extLst>
                  <a:ext uri="{FF2B5EF4-FFF2-40B4-BE49-F238E27FC236}">
                    <a16:creationId xmlns:a16="http://schemas.microsoft.com/office/drawing/2014/main" id="{ED48890F-F2A9-7564-B746-858A637CA257}"/>
                  </a:ext>
                </a:extLst>
              </p:cNvPr>
              <p:cNvSpPr txBox="1"/>
              <p:nvPr/>
            </p:nvSpPr>
            <p:spPr>
              <a:xfrm>
                <a:off x="2861420" y="2489660"/>
                <a:ext cx="1103763" cy="369332"/>
              </a:xfrm>
              <a:prstGeom prst="rect">
                <a:avLst/>
              </a:prstGeom>
              <a:noFill/>
            </p:spPr>
            <p:txBody>
              <a:bodyPr wrap="square" rtlCol="0">
                <a:spAutoFit/>
              </a:bodyPr>
              <a:lstStyle/>
              <a:p>
                <a:r>
                  <a:rPr lang="en-US" dirty="0"/>
                  <a:t>2.login</a:t>
                </a:r>
              </a:p>
            </p:txBody>
          </p:sp>
          <p:sp>
            <p:nvSpPr>
              <p:cNvPr id="3093" name="TextBox 3092">
                <a:extLst>
                  <a:ext uri="{FF2B5EF4-FFF2-40B4-BE49-F238E27FC236}">
                    <a16:creationId xmlns:a16="http://schemas.microsoft.com/office/drawing/2014/main" id="{95B15AB5-8277-CA7C-E7DC-C37D1458D4B9}"/>
                  </a:ext>
                </a:extLst>
              </p:cNvPr>
              <p:cNvSpPr txBox="1"/>
              <p:nvPr/>
            </p:nvSpPr>
            <p:spPr>
              <a:xfrm>
                <a:off x="5225685" y="2518105"/>
                <a:ext cx="2024220" cy="338554"/>
              </a:xfrm>
              <a:prstGeom prst="rect">
                <a:avLst/>
              </a:prstGeom>
              <a:noFill/>
            </p:spPr>
            <p:txBody>
              <a:bodyPr wrap="square">
                <a:spAutoFit/>
              </a:bodyPr>
              <a:lstStyle/>
              <a:p>
                <a:r>
                  <a:rPr lang="en-US" sz="1600" dirty="0"/>
                  <a:t> 3.Enter in profile</a:t>
                </a:r>
              </a:p>
            </p:txBody>
          </p:sp>
          <p:sp>
            <p:nvSpPr>
              <p:cNvPr id="3100" name="TextBox 3099">
                <a:extLst>
                  <a:ext uri="{FF2B5EF4-FFF2-40B4-BE49-F238E27FC236}">
                    <a16:creationId xmlns:a16="http://schemas.microsoft.com/office/drawing/2014/main" id="{20F64068-17D8-AC65-421C-D6FB5058EAF3}"/>
                  </a:ext>
                </a:extLst>
              </p:cNvPr>
              <p:cNvSpPr txBox="1"/>
              <p:nvPr/>
            </p:nvSpPr>
            <p:spPr>
              <a:xfrm>
                <a:off x="8840511" y="2522101"/>
                <a:ext cx="1103763" cy="369332"/>
              </a:xfrm>
              <a:prstGeom prst="rect">
                <a:avLst/>
              </a:prstGeom>
              <a:noFill/>
            </p:spPr>
            <p:txBody>
              <a:bodyPr wrap="square">
                <a:spAutoFit/>
              </a:bodyPr>
              <a:lstStyle/>
              <a:p>
                <a:r>
                  <a:rPr lang="en-US" dirty="0"/>
                  <a:t>4.Manage</a:t>
                </a:r>
              </a:p>
            </p:txBody>
          </p:sp>
          <p:sp>
            <p:nvSpPr>
              <p:cNvPr id="3103" name="TextBox 3102">
                <a:extLst>
                  <a:ext uri="{FF2B5EF4-FFF2-40B4-BE49-F238E27FC236}">
                    <a16:creationId xmlns:a16="http://schemas.microsoft.com/office/drawing/2014/main" id="{93E91DC0-1491-B071-7E08-295DAAC8C6C7}"/>
                  </a:ext>
                </a:extLst>
              </p:cNvPr>
              <p:cNvSpPr txBox="1"/>
              <p:nvPr/>
            </p:nvSpPr>
            <p:spPr>
              <a:xfrm rot="5400000">
                <a:off x="10410292" y="4072320"/>
                <a:ext cx="1686081" cy="646331"/>
              </a:xfrm>
              <a:prstGeom prst="rect">
                <a:avLst/>
              </a:prstGeom>
              <a:noFill/>
            </p:spPr>
            <p:txBody>
              <a:bodyPr wrap="square">
                <a:spAutoFit/>
              </a:bodyPr>
              <a:lstStyle/>
              <a:p>
                <a:r>
                  <a:rPr lang="en-US" dirty="0"/>
                  <a:t>5.Handle Finance</a:t>
                </a:r>
              </a:p>
            </p:txBody>
          </p:sp>
          <p:sp>
            <p:nvSpPr>
              <p:cNvPr id="3105" name="TextBox 3104">
                <a:extLst>
                  <a:ext uri="{FF2B5EF4-FFF2-40B4-BE49-F238E27FC236}">
                    <a16:creationId xmlns:a16="http://schemas.microsoft.com/office/drawing/2014/main" id="{9BBF6805-FBB6-0497-0E24-4474BF4DDA5A}"/>
                  </a:ext>
                </a:extLst>
              </p:cNvPr>
              <p:cNvSpPr txBox="1"/>
              <p:nvPr/>
            </p:nvSpPr>
            <p:spPr>
              <a:xfrm>
                <a:off x="8992592" y="4800835"/>
                <a:ext cx="1789426" cy="646331"/>
              </a:xfrm>
              <a:prstGeom prst="rect">
                <a:avLst/>
              </a:prstGeom>
              <a:noFill/>
            </p:spPr>
            <p:txBody>
              <a:bodyPr wrap="square">
                <a:spAutoFit/>
              </a:bodyPr>
              <a:lstStyle/>
              <a:p>
                <a:r>
                  <a:rPr lang="en-US" dirty="0"/>
                  <a:t>6.Genrate </a:t>
                </a:r>
              </a:p>
              <a:p>
                <a:r>
                  <a:rPr lang="en-US" dirty="0"/>
                  <a:t>Report</a:t>
                </a:r>
              </a:p>
            </p:txBody>
          </p:sp>
          <p:sp>
            <p:nvSpPr>
              <p:cNvPr id="3107" name="TextBox 3106">
                <a:extLst>
                  <a:ext uri="{FF2B5EF4-FFF2-40B4-BE49-F238E27FC236}">
                    <a16:creationId xmlns:a16="http://schemas.microsoft.com/office/drawing/2014/main" id="{E4BDF844-9043-0F8C-A605-70088F1EEE13}"/>
                  </a:ext>
                </a:extLst>
              </p:cNvPr>
              <p:cNvSpPr txBox="1"/>
              <p:nvPr/>
            </p:nvSpPr>
            <p:spPr>
              <a:xfrm>
                <a:off x="6070718" y="4800835"/>
                <a:ext cx="1155918" cy="369332"/>
              </a:xfrm>
              <a:prstGeom prst="rect">
                <a:avLst/>
              </a:prstGeom>
              <a:noFill/>
            </p:spPr>
            <p:txBody>
              <a:bodyPr wrap="square">
                <a:spAutoFit/>
              </a:bodyPr>
              <a:lstStyle/>
              <a:p>
                <a:r>
                  <a:rPr lang="en-US" dirty="0"/>
                  <a:t>7.Logout</a:t>
                </a:r>
              </a:p>
            </p:txBody>
          </p:sp>
          <p:sp>
            <p:nvSpPr>
              <p:cNvPr id="3109" name="TextBox 3108">
                <a:extLst>
                  <a:ext uri="{FF2B5EF4-FFF2-40B4-BE49-F238E27FC236}">
                    <a16:creationId xmlns:a16="http://schemas.microsoft.com/office/drawing/2014/main" id="{AB2957C0-F3A6-2A90-A199-C9212ED78A1B}"/>
                  </a:ext>
                </a:extLst>
              </p:cNvPr>
              <p:cNvSpPr txBox="1"/>
              <p:nvPr/>
            </p:nvSpPr>
            <p:spPr>
              <a:xfrm>
                <a:off x="3364990" y="4754668"/>
                <a:ext cx="6096000" cy="369332"/>
              </a:xfrm>
              <a:prstGeom prst="rect">
                <a:avLst/>
              </a:prstGeom>
              <a:noFill/>
            </p:spPr>
            <p:txBody>
              <a:bodyPr wrap="square">
                <a:spAutoFit/>
              </a:bodyPr>
              <a:lstStyle/>
              <a:p>
                <a:r>
                  <a:rPr lang="en-US" dirty="0"/>
                  <a:t>8.End</a:t>
                </a:r>
              </a:p>
            </p:txBody>
          </p:sp>
        </p:grpSp>
      </p:grpSp>
      <p:sp>
        <p:nvSpPr>
          <p:cNvPr id="3111" name="TextBox 3110">
            <a:extLst>
              <a:ext uri="{FF2B5EF4-FFF2-40B4-BE49-F238E27FC236}">
                <a16:creationId xmlns:a16="http://schemas.microsoft.com/office/drawing/2014/main" id="{4F5463AA-DF92-309B-3C7E-A48307B4E292}"/>
              </a:ext>
            </a:extLst>
          </p:cNvPr>
          <p:cNvSpPr txBox="1"/>
          <p:nvPr/>
        </p:nvSpPr>
        <p:spPr>
          <a:xfrm>
            <a:off x="265986" y="143350"/>
            <a:ext cx="3177366" cy="923330"/>
          </a:xfrm>
          <a:prstGeom prst="rect">
            <a:avLst/>
          </a:prstGeom>
          <a:noFill/>
        </p:spPr>
        <p:txBody>
          <a:bodyPr wrap="square" rtlCol="0">
            <a:spAutoFit/>
          </a:bodyPr>
          <a:lstStyle/>
          <a:p>
            <a:r>
              <a:rPr lang="en-US" sz="5400" b="1" dirty="0">
                <a:effectLst>
                  <a:outerShdw blurRad="38100" dist="38100" dir="2700000" algn="tl">
                    <a:srgbClr val="000000">
                      <a:alpha val="43137"/>
                    </a:srgbClr>
                  </a:outerShdw>
                </a:effectLst>
                <a:highlight>
                  <a:srgbClr val="000000"/>
                </a:highlight>
              </a:rPr>
              <a:t>Admin</a:t>
            </a:r>
            <a:endParaRPr lang="en-US" b="1" dirty="0">
              <a:effectLst>
                <a:outerShdw blurRad="38100" dist="38100" dir="2700000" algn="tl">
                  <a:srgbClr val="000000">
                    <a:alpha val="43137"/>
                  </a:srgbClr>
                </a:outerShdw>
              </a:effectLst>
              <a:highlight>
                <a:srgbClr val="000000"/>
              </a:highlight>
            </a:endParaRPr>
          </a:p>
        </p:txBody>
      </p:sp>
    </p:spTree>
    <p:extLst>
      <p:ext uri="{BB962C8B-B14F-4D97-AF65-F5344CB8AC3E}">
        <p14:creationId xmlns:p14="http://schemas.microsoft.com/office/powerpoint/2010/main" val="110816799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191B2AA-6305-2F56-272B-7560E23E43F5}"/>
              </a:ext>
            </a:extLst>
          </p:cNvPr>
          <p:cNvGrpSpPr/>
          <p:nvPr/>
        </p:nvGrpSpPr>
        <p:grpSpPr>
          <a:xfrm>
            <a:off x="0" y="1242278"/>
            <a:ext cx="12077180" cy="4897432"/>
            <a:chOff x="107931" y="1121812"/>
            <a:chExt cx="11900098" cy="3375788"/>
          </a:xfrm>
        </p:grpSpPr>
        <p:sp>
          <p:nvSpPr>
            <p:cNvPr id="5" name="Rectangle: Rounded Corners 4">
              <a:extLst>
                <a:ext uri="{FF2B5EF4-FFF2-40B4-BE49-F238E27FC236}">
                  <a16:creationId xmlns:a16="http://schemas.microsoft.com/office/drawing/2014/main" id="{AD479CE9-00E6-8E3E-0F4A-DB458224FE80}"/>
                </a:ext>
              </a:extLst>
            </p:cNvPr>
            <p:cNvSpPr/>
            <p:nvPr/>
          </p:nvSpPr>
          <p:spPr>
            <a:xfrm>
              <a:off x="7039940" y="3787788"/>
              <a:ext cx="1913867" cy="664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200" dirty="0"/>
                <a:t>Do: messaging, Send notice, Announcement</a:t>
              </a:r>
              <a:endParaRPr lang="en-US" sz="2000" dirty="0"/>
            </a:p>
          </p:txBody>
        </p:sp>
        <p:grpSp>
          <p:nvGrpSpPr>
            <p:cNvPr id="6" name="Group 5">
              <a:extLst>
                <a:ext uri="{FF2B5EF4-FFF2-40B4-BE49-F238E27FC236}">
                  <a16:creationId xmlns:a16="http://schemas.microsoft.com/office/drawing/2014/main" id="{71CAB476-A979-0D62-F455-8E6A995415AE}"/>
                </a:ext>
              </a:extLst>
            </p:cNvPr>
            <p:cNvGrpSpPr/>
            <p:nvPr/>
          </p:nvGrpSpPr>
          <p:grpSpPr>
            <a:xfrm>
              <a:off x="107931" y="1121812"/>
              <a:ext cx="11900098" cy="3375788"/>
              <a:chOff x="100242" y="2598165"/>
              <a:chExt cx="11900098" cy="3375788"/>
            </a:xfrm>
          </p:grpSpPr>
          <p:grpSp>
            <p:nvGrpSpPr>
              <p:cNvPr id="16" name="Group 15">
                <a:extLst>
                  <a:ext uri="{FF2B5EF4-FFF2-40B4-BE49-F238E27FC236}">
                    <a16:creationId xmlns:a16="http://schemas.microsoft.com/office/drawing/2014/main" id="{60A2D120-F56F-7722-3566-AE87FBBBD048}"/>
                  </a:ext>
                </a:extLst>
              </p:cNvPr>
              <p:cNvGrpSpPr/>
              <p:nvPr/>
            </p:nvGrpSpPr>
            <p:grpSpPr>
              <a:xfrm>
                <a:off x="100242" y="2598165"/>
                <a:ext cx="8881230" cy="970758"/>
                <a:chOff x="650357" y="2654526"/>
                <a:chExt cx="9334580" cy="989668"/>
              </a:xfrm>
            </p:grpSpPr>
            <p:sp>
              <p:nvSpPr>
                <p:cNvPr id="32" name="Oval 31">
                  <a:extLst>
                    <a:ext uri="{FF2B5EF4-FFF2-40B4-BE49-F238E27FC236}">
                      <a16:creationId xmlns:a16="http://schemas.microsoft.com/office/drawing/2014/main" id="{B2242666-8A93-FC63-4D2E-3E8A41616A90}"/>
                    </a:ext>
                  </a:extLst>
                </p:cNvPr>
                <p:cNvSpPr/>
                <p:nvPr/>
              </p:nvSpPr>
              <p:spPr>
                <a:xfrm>
                  <a:off x="650357" y="2930088"/>
                  <a:ext cx="361507" cy="31188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82490DC0-98CB-7F49-375D-24AA83C3444D}"/>
                    </a:ext>
                  </a:extLst>
                </p:cNvPr>
                <p:cNvCxnSpPr>
                  <a:cxnSpLocks/>
                </p:cNvCxnSpPr>
                <p:nvPr/>
              </p:nvCxnSpPr>
              <p:spPr>
                <a:xfrm>
                  <a:off x="925668" y="3104266"/>
                  <a:ext cx="107743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4" name="Group 33">
                  <a:extLst>
                    <a:ext uri="{FF2B5EF4-FFF2-40B4-BE49-F238E27FC236}">
                      <a16:creationId xmlns:a16="http://schemas.microsoft.com/office/drawing/2014/main" id="{4DCFB2F1-B41B-B845-309D-56407482E90A}"/>
                    </a:ext>
                  </a:extLst>
                </p:cNvPr>
                <p:cNvGrpSpPr/>
                <p:nvPr/>
              </p:nvGrpSpPr>
              <p:grpSpPr>
                <a:xfrm>
                  <a:off x="1960419" y="2679403"/>
                  <a:ext cx="1495934" cy="893392"/>
                  <a:chOff x="1967507" y="2657694"/>
                  <a:chExt cx="1495934" cy="893392"/>
                </a:xfrm>
              </p:grpSpPr>
              <p:sp>
                <p:nvSpPr>
                  <p:cNvPr id="43" name="Rectangle: Rounded Corners 42">
                    <a:extLst>
                      <a:ext uri="{FF2B5EF4-FFF2-40B4-BE49-F238E27FC236}">
                        <a16:creationId xmlns:a16="http://schemas.microsoft.com/office/drawing/2014/main" id="{90D0FE3B-09B3-11B0-BC93-F4BB2D336FFA}"/>
                      </a:ext>
                    </a:extLst>
                  </p:cNvPr>
                  <p:cNvSpPr/>
                  <p:nvPr/>
                </p:nvSpPr>
                <p:spPr>
                  <a:xfrm>
                    <a:off x="1967795" y="2657694"/>
                    <a:ext cx="1495646" cy="43150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Start</a:t>
                    </a:r>
                  </a:p>
                </p:txBody>
              </p:sp>
              <p:sp>
                <p:nvSpPr>
                  <p:cNvPr id="44" name="Rectangle: Rounded Corners 43">
                    <a:extLst>
                      <a:ext uri="{FF2B5EF4-FFF2-40B4-BE49-F238E27FC236}">
                        <a16:creationId xmlns:a16="http://schemas.microsoft.com/office/drawing/2014/main" id="{84DA0D90-C6A3-6111-466D-9803E88A5C87}"/>
                      </a:ext>
                    </a:extLst>
                  </p:cNvPr>
                  <p:cNvSpPr/>
                  <p:nvPr/>
                </p:nvSpPr>
                <p:spPr>
                  <a:xfrm>
                    <a:off x="1967507" y="3119580"/>
                    <a:ext cx="1495646" cy="43150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Do:Start the system</a:t>
                    </a:r>
                  </a:p>
                </p:txBody>
              </p:sp>
            </p:grpSp>
            <p:grpSp>
              <p:nvGrpSpPr>
                <p:cNvPr id="35" name="Group 34">
                  <a:extLst>
                    <a:ext uri="{FF2B5EF4-FFF2-40B4-BE49-F238E27FC236}">
                      <a16:creationId xmlns:a16="http://schemas.microsoft.com/office/drawing/2014/main" id="{E8A9C590-E58B-9032-51F3-8E022EF8D73B}"/>
                    </a:ext>
                  </a:extLst>
                </p:cNvPr>
                <p:cNvGrpSpPr/>
                <p:nvPr/>
              </p:nvGrpSpPr>
              <p:grpSpPr>
                <a:xfrm>
                  <a:off x="4671490" y="2654526"/>
                  <a:ext cx="1518431" cy="896954"/>
                  <a:chOff x="1871582" y="2632817"/>
                  <a:chExt cx="1518431" cy="896954"/>
                </a:xfrm>
              </p:grpSpPr>
              <p:sp>
                <p:nvSpPr>
                  <p:cNvPr id="41" name="Rectangle: Rounded Corners 40">
                    <a:extLst>
                      <a:ext uri="{FF2B5EF4-FFF2-40B4-BE49-F238E27FC236}">
                        <a16:creationId xmlns:a16="http://schemas.microsoft.com/office/drawing/2014/main" id="{33BD056C-A553-684F-4FA2-2345042A3746}"/>
                      </a:ext>
                    </a:extLst>
                  </p:cNvPr>
                  <p:cNvSpPr/>
                  <p:nvPr/>
                </p:nvSpPr>
                <p:spPr>
                  <a:xfrm>
                    <a:off x="1871582" y="2632817"/>
                    <a:ext cx="1495646" cy="43150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Login</a:t>
                    </a:r>
                  </a:p>
                </p:txBody>
              </p:sp>
              <p:sp>
                <p:nvSpPr>
                  <p:cNvPr id="42" name="Rectangle: Rounded Corners 41">
                    <a:extLst>
                      <a:ext uri="{FF2B5EF4-FFF2-40B4-BE49-F238E27FC236}">
                        <a16:creationId xmlns:a16="http://schemas.microsoft.com/office/drawing/2014/main" id="{94392378-4E01-0E8E-4A19-1A376D5A4E00}"/>
                      </a:ext>
                    </a:extLst>
                  </p:cNvPr>
                  <p:cNvSpPr/>
                  <p:nvPr/>
                </p:nvSpPr>
                <p:spPr>
                  <a:xfrm>
                    <a:off x="1894367" y="3075800"/>
                    <a:ext cx="1495646" cy="4539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Do: Enter in system</a:t>
                    </a:r>
                  </a:p>
                </p:txBody>
              </p:sp>
            </p:grpSp>
            <p:cxnSp>
              <p:nvCxnSpPr>
                <p:cNvPr id="36" name="Straight Arrow Connector 35">
                  <a:extLst>
                    <a:ext uri="{FF2B5EF4-FFF2-40B4-BE49-F238E27FC236}">
                      <a16:creationId xmlns:a16="http://schemas.microsoft.com/office/drawing/2014/main" id="{A015661E-2D3F-6ACD-5A4D-5FD96CA8970D}"/>
                    </a:ext>
                  </a:extLst>
                </p:cNvPr>
                <p:cNvCxnSpPr>
                  <a:cxnSpLocks/>
                </p:cNvCxnSpPr>
                <p:nvPr/>
              </p:nvCxnSpPr>
              <p:spPr>
                <a:xfrm>
                  <a:off x="3342674" y="3118442"/>
                  <a:ext cx="131843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7" name="Group 36">
                  <a:extLst>
                    <a:ext uri="{FF2B5EF4-FFF2-40B4-BE49-F238E27FC236}">
                      <a16:creationId xmlns:a16="http://schemas.microsoft.com/office/drawing/2014/main" id="{6CEA6957-F1FB-685F-4607-75DADCBCE77B}"/>
                    </a:ext>
                  </a:extLst>
                </p:cNvPr>
                <p:cNvGrpSpPr/>
                <p:nvPr/>
              </p:nvGrpSpPr>
              <p:grpSpPr>
                <a:xfrm>
                  <a:off x="7763591" y="2685103"/>
                  <a:ext cx="2221346" cy="959091"/>
                  <a:chOff x="2156687" y="2659850"/>
                  <a:chExt cx="2221346" cy="959091"/>
                </a:xfrm>
              </p:grpSpPr>
              <p:sp>
                <p:nvSpPr>
                  <p:cNvPr id="39" name="Rectangle: Rounded Corners 38">
                    <a:extLst>
                      <a:ext uri="{FF2B5EF4-FFF2-40B4-BE49-F238E27FC236}">
                        <a16:creationId xmlns:a16="http://schemas.microsoft.com/office/drawing/2014/main" id="{69F19073-B935-BF28-25FE-D2043FD60F9D}"/>
                      </a:ext>
                    </a:extLst>
                  </p:cNvPr>
                  <p:cNvSpPr/>
                  <p:nvPr/>
                </p:nvSpPr>
                <p:spPr>
                  <a:xfrm>
                    <a:off x="2166352" y="2659850"/>
                    <a:ext cx="2211681" cy="43150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Profile</a:t>
                    </a:r>
                  </a:p>
                </p:txBody>
              </p:sp>
              <p:sp>
                <p:nvSpPr>
                  <p:cNvPr id="40" name="Rectangle: Rounded Corners 39">
                    <a:extLst>
                      <a:ext uri="{FF2B5EF4-FFF2-40B4-BE49-F238E27FC236}">
                        <a16:creationId xmlns:a16="http://schemas.microsoft.com/office/drawing/2014/main" id="{4C43D2EC-8CAE-09F2-B0B4-4AFB1A8DB2AF}"/>
                      </a:ext>
                    </a:extLst>
                  </p:cNvPr>
                  <p:cNvSpPr/>
                  <p:nvPr/>
                </p:nvSpPr>
                <p:spPr>
                  <a:xfrm>
                    <a:off x="2156687" y="3056623"/>
                    <a:ext cx="2215427" cy="56231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dirty="0"/>
                      <a:t>Do: Access student Academic</a:t>
                    </a:r>
                  </a:p>
                </p:txBody>
              </p:sp>
            </p:grpSp>
            <p:cxnSp>
              <p:nvCxnSpPr>
                <p:cNvPr id="38" name="Straight Arrow Connector 37">
                  <a:extLst>
                    <a:ext uri="{FF2B5EF4-FFF2-40B4-BE49-F238E27FC236}">
                      <a16:creationId xmlns:a16="http://schemas.microsoft.com/office/drawing/2014/main" id="{AB860620-0704-358D-BE4B-762B47F22C97}"/>
                    </a:ext>
                  </a:extLst>
                </p:cNvPr>
                <p:cNvCxnSpPr>
                  <a:cxnSpLocks/>
                </p:cNvCxnSpPr>
                <p:nvPr/>
              </p:nvCxnSpPr>
              <p:spPr>
                <a:xfrm flipV="1">
                  <a:off x="6137737" y="3095189"/>
                  <a:ext cx="1672718" cy="2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13E7BC05-8E4A-301F-DAB9-12E6AC7906B4}"/>
                  </a:ext>
                </a:extLst>
              </p:cNvPr>
              <p:cNvCxnSpPr>
                <a:cxnSpLocks/>
              </p:cNvCxnSpPr>
              <p:nvPr/>
            </p:nvCxnSpPr>
            <p:spPr>
              <a:xfrm>
                <a:off x="8946118" y="3030408"/>
                <a:ext cx="1170445" cy="104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18" name="Group 17">
                <a:extLst>
                  <a:ext uri="{FF2B5EF4-FFF2-40B4-BE49-F238E27FC236}">
                    <a16:creationId xmlns:a16="http://schemas.microsoft.com/office/drawing/2014/main" id="{499B4E81-CB06-BFB1-5A70-AEDBAAA83EF1}"/>
                  </a:ext>
                </a:extLst>
              </p:cNvPr>
              <p:cNvGrpSpPr/>
              <p:nvPr/>
            </p:nvGrpSpPr>
            <p:grpSpPr>
              <a:xfrm>
                <a:off x="10122195" y="2673463"/>
                <a:ext cx="1878145" cy="952853"/>
                <a:chOff x="10480152" y="2658841"/>
                <a:chExt cx="1878145" cy="952853"/>
              </a:xfrm>
            </p:grpSpPr>
            <p:sp>
              <p:nvSpPr>
                <p:cNvPr id="30" name="Rectangle: Rounded Corners 29">
                  <a:extLst>
                    <a:ext uri="{FF2B5EF4-FFF2-40B4-BE49-F238E27FC236}">
                      <a16:creationId xmlns:a16="http://schemas.microsoft.com/office/drawing/2014/main" id="{FE4001F4-493E-935A-03A7-33A43CEFE8EC}"/>
                    </a:ext>
                  </a:extLst>
                </p:cNvPr>
                <p:cNvSpPr/>
                <p:nvPr/>
              </p:nvSpPr>
              <p:spPr>
                <a:xfrm>
                  <a:off x="10480152" y="2658841"/>
                  <a:ext cx="1765009" cy="3723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Academic</a:t>
                  </a:r>
                </a:p>
              </p:txBody>
            </p:sp>
            <p:sp>
              <p:nvSpPr>
                <p:cNvPr id="31" name="Rectangle: Rounded Corners 30">
                  <a:extLst>
                    <a:ext uri="{FF2B5EF4-FFF2-40B4-BE49-F238E27FC236}">
                      <a16:creationId xmlns:a16="http://schemas.microsoft.com/office/drawing/2014/main" id="{449A1589-5287-B308-75D0-20719E82215B}"/>
                    </a:ext>
                  </a:extLst>
                </p:cNvPr>
                <p:cNvSpPr/>
                <p:nvPr/>
              </p:nvSpPr>
              <p:spPr>
                <a:xfrm>
                  <a:off x="10480152" y="3060121"/>
                  <a:ext cx="1878145" cy="5515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Do: Send task / View task</a:t>
                  </a:r>
                  <a:endParaRPr lang="en-US" sz="3200" dirty="0"/>
                </a:p>
                <a:p>
                  <a:r>
                    <a:rPr lang="en-US" dirty="0"/>
                    <a:t> give mark</a:t>
                  </a:r>
                  <a:endParaRPr lang="en-US" sz="1100" dirty="0"/>
                </a:p>
              </p:txBody>
            </p:sp>
          </p:grpSp>
          <p:sp>
            <p:nvSpPr>
              <p:cNvPr id="19" name="Rectangle: Rounded Corners 18">
                <a:extLst>
                  <a:ext uri="{FF2B5EF4-FFF2-40B4-BE49-F238E27FC236}">
                    <a16:creationId xmlns:a16="http://schemas.microsoft.com/office/drawing/2014/main" id="{907601E3-BE33-9E6E-9AFC-0769003FA2B1}"/>
                  </a:ext>
                </a:extLst>
              </p:cNvPr>
              <p:cNvSpPr/>
              <p:nvPr/>
            </p:nvSpPr>
            <p:spPr>
              <a:xfrm>
                <a:off x="10122195" y="4936830"/>
                <a:ext cx="1765009" cy="3723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Report</a:t>
                </a:r>
              </a:p>
            </p:txBody>
          </p:sp>
          <p:sp>
            <p:nvSpPr>
              <p:cNvPr id="20" name="Rectangle: Rounded Corners 19">
                <a:extLst>
                  <a:ext uri="{FF2B5EF4-FFF2-40B4-BE49-F238E27FC236}">
                    <a16:creationId xmlns:a16="http://schemas.microsoft.com/office/drawing/2014/main" id="{3D3CD6CD-DC1E-1049-E609-A88047D437DB}"/>
                  </a:ext>
                </a:extLst>
              </p:cNvPr>
              <p:cNvSpPr/>
              <p:nvPr/>
            </p:nvSpPr>
            <p:spPr>
              <a:xfrm>
                <a:off x="10122195" y="5309193"/>
                <a:ext cx="1765009" cy="664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DO: Generate Report</a:t>
                </a:r>
                <a:endParaRPr lang="en-US" sz="3200" dirty="0"/>
              </a:p>
              <a:p>
                <a:endParaRPr lang="en-US" dirty="0"/>
              </a:p>
            </p:txBody>
          </p:sp>
          <p:cxnSp>
            <p:nvCxnSpPr>
              <p:cNvPr id="21" name="Straight Arrow Connector 20">
                <a:extLst>
                  <a:ext uri="{FF2B5EF4-FFF2-40B4-BE49-F238E27FC236}">
                    <a16:creationId xmlns:a16="http://schemas.microsoft.com/office/drawing/2014/main" id="{1EC9395B-2286-9A92-4C3D-79D5839F728F}"/>
                  </a:ext>
                </a:extLst>
              </p:cNvPr>
              <p:cNvCxnSpPr>
                <a:cxnSpLocks/>
                <a:endCxn id="19" idx="0"/>
              </p:cNvCxnSpPr>
              <p:nvPr/>
            </p:nvCxnSpPr>
            <p:spPr>
              <a:xfrm>
                <a:off x="10945523" y="3626316"/>
                <a:ext cx="59176" cy="131051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Rectangle: Rounded Corners 21">
                <a:extLst>
                  <a:ext uri="{FF2B5EF4-FFF2-40B4-BE49-F238E27FC236}">
                    <a16:creationId xmlns:a16="http://schemas.microsoft.com/office/drawing/2014/main" id="{3A908C30-C65C-6B63-07FD-52CB37D52E82}"/>
                  </a:ext>
                </a:extLst>
              </p:cNvPr>
              <p:cNvSpPr/>
              <p:nvPr/>
            </p:nvSpPr>
            <p:spPr>
              <a:xfrm>
                <a:off x="7054378" y="4936830"/>
                <a:ext cx="1901837" cy="3723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Communicate</a:t>
                </a:r>
              </a:p>
            </p:txBody>
          </p:sp>
          <p:cxnSp>
            <p:nvCxnSpPr>
              <p:cNvPr id="23" name="Straight Arrow Connector 22">
                <a:extLst>
                  <a:ext uri="{FF2B5EF4-FFF2-40B4-BE49-F238E27FC236}">
                    <a16:creationId xmlns:a16="http://schemas.microsoft.com/office/drawing/2014/main" id="{F799A693-0072-22E3-747D-737A9F4C4E3A}"/>
                  </a:ext>
                </a:extLst>
              </p:cNvPr>
              <p:cNvCxnSpPr>
                <a:cxnSpLocks/>
              </p:cNvCxnSpPr>
              <p:nvPr/>
            </p:nvCxnSpPr>
            <p:spPr>
              <a:xfrm flipH="1">
                <a:off x="8902993" y="5309193"/>
                <a:ext cx="121920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Rectangle: Rounded Corners 23">
                <a:extLst>
                  <a:ext uri="{FF2B5EF4-FFF2-40B4-BE49-F238E27FC236}">
                    <a16:creationId xmlns:a16="http://schemas.microsoft.com/office/drawing/2014/main" id="{64EBEA16-AB6B-ED08-F0A6-038FA58D4D13}"/>
                  </a:ext>
                </a:extLst>
              </p:cNvPr>
              <p:cNvSpPr/>
              <p:nvPr/>
            </p:nvSpPr>
            <p:spPr>
              <a:xfrm>
                <a:off x="4330489" y="4936830"/>
                <a:ext cx="1765009" cy="3723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Logout</a:t>
                </a:r>
              </a:p>
            </p:txBody>
          </p:sp>
          <p:sp>
            <p:nvSpPr>
              <p:cNvPr id="25" name="Rectangle: Rounded Corners 24">
                <a:extLst>
                  <a:ext uri="{FF2B5EF4-FFF2-40B4-BE49-F238E27FC236}">
                    <a16:creationId xmlns:a16="http://schemas.microsoft.com/office/drawing/2014/main" id="{D9838D59-5A7A-2844-C942-7D83D362731D}"/>
                  </a:ext>
                </a:extLst>
              </p:cNvPr>
              <p:cNvSpPr/>
              <p:nvPr/>
            </p:nvSpPr>
            <p:spPr>
              <a:xfrm>
                <a:off x="4330489" y="5309193"/>
                <a:ext cx="1765009" cy="664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Do: Exit from system</a:t>
                </a:r>
                <a:endParaRPr lang="en-US" sz="3200" dirty="0"/>
              </a:p>
            </p:txBody>
          </p:sp>
          <p:cxnSp>
            <p:nvCxnSpPr>
              <p:cNvPr id="26" name="Straight Arrow Connector 25">
                <a:extLst>
                  <a:ext uri="{FF2B5EF4-FFF2-40B4-BE49-F238E27FC236}">
                    <a16:creationId xmlns:a16="http://schemas.microsoft.com/office/drawing/2014/main" id="{B94FDDE7-705E-9072-EBBD-E72DC99194F3}"/>
                  </a:ext>
                </a:extLst>
              </p:cNvPr>
              <p:cNvCxnSpPr>
                <a:cxnSpLocks/>
              </p:cNvCxnSpPr>
              <p:nvPr/>
            </p:nvCxnSpPr>
            <p:spPr>
              <a:xfrm flipH="1">
                <a:off x="3361911" y="5309193"/>
                <a:ext cx="11037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7643125A-91C5-817F-F707-18E2DEA90E37}"/>
                  </a:ext>
                </a:extLst>
              </p:cNvPr>
              <p:cNvSpPr/>
              <p:nvPr/>
            </p:nvSpPr>
            <p:spPr>
              <a:xfrm>
                <a:off x="2836543" y="5082077"/>
                <a:ext cx="519352" cy="4542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889209F0-E348-15A2-86B8-DF4823C6EC22}"/>
                  </a:ext>
                </a:extLst>
              </p:cNvPr>
              <p:cNvSpPr/>
              <p:nvPr/>
            </p:nvSpPr>
            <p:spPr>
              <a:xfrm>
                <a:off x="2926973" y="5141675"/>
                <a:ext cx="362032" cy="24548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0022AB26-A220-411D-9885-3F45A1801C0A}"/>
                  </a:ext>
                </a:extLst>
              </p:cNvPr>
              <p:cNvCxnSpPr>
                <a:cxnSpLocks/>
              </p:cNvCxnSpPr>
              <p:nvPr/>
            </p:nvCxnSpPr>
            <p:spPr>
              <a:xfrm flipH="1">
                <a:off x="6036127" y="5332436"/>
                <a:ext cx="11280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7" name="Group 6">
              <a:extLst>
                <a:ext uri="{FF2B5EF4-FFF2-40B4-BE49-F238E27FC236}">
                  <a16:creationId xmlns:a16="http://schemas.microsoft.com/office/drawing/2014/main" id="{ACF5F8A0-EA92-0686-F428-775B1D1213A0}"/>
                </a:ext>
              </a:extLst>
            </p:cNvPr>
            <p:cNvGrpSpPr/>
            <p:nvPr/>
          </p:nvGrpSpPr>
          <p:grpSpPr>
            <a:xfrm>
              <a:off x="409350" y="1207297"/>
              <a:ext cx="11041189" cy="2827093"/>
              <a:chOff x="339638" y="2516627"/>
              <a:chExt cx="11076139" cy="2839109"/>
            </a:xfrm>
          </p:grpSpPr>
          <p:sp>
            <p:nvSpPr>
              <p:cNvPr id="8" name="TextBox 7">
                <a:extLst>
                  <a:ext uri="{FF2B5EF4-FFF2-40B4-BE49-F238E27FC236}">
                    <a16:creationId xmlns:a16="http://schemas.microsoft.com/office/drawing/2014/main" id="{460E2C73-5563-2FAB-A5E7-A8582E160C6F}"/>
                  </a:ext>
                </a:extLst>
              </p:cNvPr>
              <p:cNvSpPr txBox="1"/>
              <p:nvPr/>
            </p:nvSpPr>
            <p:spPr>
              <a:xfrm>
                <a:off x="339638" y="2516627"/>
                <a:ext cx="876734" cy="369332"/>
              </a:xfrm>
              <a:prstGeom prst="rect">
                <a:avLst/>
              </a:prstGeom>
              <a:noFill/>
            </p:spPr>
            <p:txBody>
              <a:bodyPr wrap="square" rtlCol="0">
                <a:spAutoFit/>
              </a:bodyPr>
              <a:lstStyle/>
              <a:p>
                <a:r>
                  <a:rPr lang="en-US" dirty="0"/>
                  <a:t>1.start</a:t>
                </a:r>
              </a:p>
            </p:txBody>
          </p:sp>
          <p:sp>
            <p:nvSpPr>
              <p:cNvPr id="9" name="TextBox 8">
                <a:extLst>
                  <a:ext uri="{FF2B5EF4-FFF2-40B4-BE49-F238E27FC236}">
                    <a16:creationId xmlns:a16="http://schemas.microsoft.com/office/drawing/2014/main" id="{8DC78EA2-3049-47FA-6ADA-948971B92FDF}"/>
                  </a:ext>
                </a:extLst>
              </p:cNvPr>
              <p:cNvSpPr txBox="1"/>
              <p:nvPr/>
            </p:nvSpPr>
            <p:spPr>
              <a:xfrm>
                <a:off x="2788225" y="2582463"/>
                <a:ext cx="1103763" cy="275379"/>
              </a:xfrm>
              <a:prstGeom prst="rect">
                <a:avLst/>
              </a:prstGeom>
              <a:noFill/>
            </p:spPr>
            <p:txBody>
              <a:bodyPr wrap="square" rtlCol="0">
                <a:spAutoFit/>
              </a:bodyPr>
              <a:lstStyle/>
              <a:p>
                <a:r>
                  <a:rPr lang="en-US" sz="2000" dirty="0"/>
                  <a:t>2.id/pass</a:t>
                </a:r>
              </a:p>
            </p:txBody>
          </p:sp>
          <p:sp>
            <p:nvSpPr>
              <p:cNvPr id="10" name="TextBox 9">
                <a:extLst>
                  <a:ext uri="{FF2B5EF4-FFF2-40B4-BE49-F238E27FC236}">
                    <a16:creationId xmlns:a16="http://schemas.microsoft.com/office/drawing/2014/main" id="{0FF48D58-5DEC-0C55-BC80-6944E9EB3C19}"/>
                  </a:ext>
                </a:extLst>
              </p:cNvPr>
              <p:cNvSpPr txBox="1"/>
              <p:nvPr/>
            </p:nvSpPr>
            <p:spPr>
              <a:xfrm>
                <a:off x="5424941" y="2633647"/>
                <a:ext cx="2024220" cy="447408"/>
              </a:xfrm>
              <a:prstGeom prst="rect">
                <a:avLst/>
              </a:prstGeom>
              <a:noFill/>
            </p:spPr>
            <p:txBody>
              <a:bodyPr wrap="square">
                <a:spAutoFit/>
              </a:bodyPr>
              <a:lstStyle/>
              <a:p>
                <a:r>
                  <a:rPr lang="en-US" dirty="0"/>
                  <a:t> 3.Enter in</a:t>
                </a:r>
              </a:p>
              <a:p>
                <a:r>
                  <a:rPr lang="en-US" dirty="0"/>
                  <a:t> profile</a:t>
                </a:r>
              </a:p>
            </p:txBody>
          </p:sp>
          <p:sp>
            <p:nvSpPr>
              <p:cNvPr id="12" name="TextBox 11">
                <a:extLst>
                  <a:ext uri="{FF2B5EF4-FFF2-40B4-BE49-F238E27FC236}">
                    <a16:creationId xmlns:a16="http://schemas.microsoft.com/office/drawing/2014/main" id="{F8B36AEE-8032-0FA3-D7C1-A4F83EC39524}"/>
                  </a:ext>
                </a:extLst>
              </p:cNvPr>
              <p:cNvSpPr txBox="1"/>
              <p:nvPr/>
            </p:nvSpPr>
            <p:spPr>
              <a:xfrm rot="5400000">
                <a:off x="10390202" y="4205172"/>
                <a:ext cx="1686081" cy="365069"/>
              </a:xfrm>
              <a:prstGeom prst="rect">
                <a:avLst/>
              </a:prstGeom>
              <a:noFill/>
            </p:spPr>
            <p:txBody>
              <a:bodyPr wrap="square">
                <a:spAutoFit/>
              </a:bodyPr>
              <a:lstStyle/>
              <a:p>
                <a:r>
                  <a:rPr lang="en-US" dirty="0"/>
                  <a:t>5.Handle Reports</a:t>
                </a:r>
              </a:p>
            </p:txBody>
          </p:sp>
          <p:sp>
            <p:nvSpPr>
              <p:cNvPr id="13" name="TextBox 12">
                <a:extLst>
                  <a:ext uri="{FF2B5EF4-FFF2-40B4-BE49-F238E27FC236}">
                    <a16:creationId xmlns:a16="http://schemas.microsoft.com/office/drawing/2014/main" id="{A4711990-097E-479C-6F20-6EE7959C2F14}"/>
                  </a:ext>
                </a:extLst>
              </p:cNvPr>
              <p:cNvSpPr txBox="1"/>
              <p:nvPr/>
            </p:nvSpPr>
            <p:spPr>
              <a:xfrm>
                <a:off x="8912573" y="4908328"/>
                <a:ext cx="1789426" cy="447408"/>
              </a:xfrm>
              <a:prstGeom prst="rect">
                <a:avLst/>
              </a:prstGeom>
              <a:noFill/>
            </p:spPr>
            <p:txBody>
              <a:bodyPr wrap="square">
                <a:spAutoFit/>
              </a:bodyPr>
              <a:lstStyle/>
              <a:p>
                <a:r>
                  <a:rPr lang="en-US" dirty="0"/>
                  <a:t>6.Messaging</a:t>
                </a:r>
              </a:p>
              <a:p>
                <a:endParaRPr lang="en-US" dirty="0"/>
              </a:p>
            </p:txBody>
          </p:sp>
          <p:sp>
            <p:nvSpPr>
              <p:cNvPr id="14" name="TextBox 13">
                <a:extLst>
                  <a:ext uri="{FF2B5EF4-FFF2-40B4-BE49-F238E27FC236}">
                    <a16:creationId xmlns:a16="http://schemas.microsoft.com/office/drawing/2014/main" id="{B757A28A-E1CD-3544-99CC-F355C52694B9}"/>
                  </a:ext>
                </a:extLst>
              </p:cNvPr>
              <p:cNvSpPr txBox="1"/>
              <p:nvPr/>
            </p:nvSpPr>
            <p:spPr>
              <a:xfrm>
                <a:off x="6070718" y="4800835"/>
                <a:ext cx="1155918" cy="369332"/>
              </a:xfrm>
              <a:prstGeom prst="rect">
                <a:avLst/>
              </a:prstGeom>
              <a:noFill/>
            </p:spPr>
            <p:txBody>
              <a:bodyPr wrap="square">
                <a:spAutoFit/>
              </a:bodyPr>
              <a:lstStyle/>
              <a:p>
                <a:r>
                  <a:rPr lang="en-US" dirty="0"/>
                  <a:t>7.Logout</a:t>
                </a:r>
              </a:p>
            </p:txBody>
          </p:sp>
          <p:sp>
            <p:nvSpPr>
              <p:cNvPr id="15" name="TextBox 14">
                <a:extLst>
                  <a:ext uri="{FF2B5EF4-FFF2-40B4-BE49-F238E27FC236}">
                    <a16:creationId xmlns:a16="http://schemas.microsoft.com/office/drawing/2014/main" id="{6A939526-8F61-245E-7712-27C77176D086}"/>
                  </a:ext>
                </a:extLst>
              </p:cNvPr>
              <p:cNvSpPr txBox="1"/>
              <p:nvPr/>
            </p:nvSpPr>
            <p:spPr>
              <a:xfrm>
                <a:off x="3364990" y="4754668"/>
                <a:ext cx="935138" cy="255662"/>
              </a:xfrm>
              <a:prstGeom prst="rect">
                <a:avLst/>
              </a:prstGeom>
              <a:noFill/>
            </p:spPr>
            <p:txBody>
              <a:bodyPr wrap="square">
                <a:spAutoFit/>
              </a:bodyPr>
              <a:lstStyle/>
              <a:p>
                <a:r>
                  <a:rPr lang="en-US" dirty="0"/>
                  <a:t>8.End</a:t>
                </a:r>
              </a:p>
            </p:txBody>
          </p:sp>
        </p:grpSp>
      </p:grpSp>
      <p:sp>
        <p:nvSpPr>
          <p:cNvPr id="50" name="TextBox 49">
            <a:extLst>
              <a:ext uri="{FF2B5EF4-FFF2-40B4-BE49-F238E27FC236}">
                <a16:creationId xmlns:a16="http://schemas.microsoft.com/office/drawing/2014/main" id="{BBF86B27-170D-FEB3-5FCD-0D6499AB805B}"/>
              </a:ext>
            </a:extLst>
          </p:cNvPr>
          <p:cNvSpPr txBox="1"/>
          <p:nvPr/>
        </p:nvSpPr>
        <p:spPr>
          <a:xfrm>
            <a:off x="9017752" y="1604258"/>
            <a:ext cx="2415775" cy="584775"/>
          </a:xfrm>
          <a:prstGeom prst="rect">
            <a:avLst/>
          </a:prstGeom>
          <a:noFill/>
        </p:spPr>
        <p:txBody>
          <a:bodyPr wrap="square">
            <a:spAutoFit/>
          </a:bodyPr>
          <a:lstStyle/>
          <a:p>
            <a:r>
              <a:rPr lang="en-US" sz="1600" dirty="0"/>
              <a:t>4.Acdemics </a:t>
            </a:r>
          </a:p>
          <a:p>
            <a:r>
              <a:rPr lang="en-US" sz="1600" dirty="0"/>
              <a:t>Management</a:t>
            </a:r>
          </a:p>
        </p:txBody>
      </p:sp>
      <p:sp>
        <p:nvSpPr>
          <p:cNvPr id="52" name="TextBox 51">
            <a:extLst>
              <a:ext uri="{FF2B5EF4-FFF2-40B4-BE49-F238E27FC236}">
                <a16:creationId xmlns:a16="http://schemas.microsoft.com/office/drawing/2014/main" id="{14DC380C-EC8F-B80C-B320-21D054F3F9CC}"/>
              </a:ext>
            </a:extLst>
          </p:cNvPr>
          <p:cNvSpPr txBox="1"/>
          <p:nvPr/>
        </p:nvSpPr>
        <p:spPr>
          <a:xfrm>
            <a:off x="703210" y="10564"/>
            <a:ext cx="6100232" cy="1015663"/>
          </a:xfrm>
          <a:prstGeom prst="rect">
            <a:avLst/>
          </a:prstGeom>
          <a:noFill/>
        </p:spPr>
        <p:txBody>
          <a:bodyPr wrap="square">
            <a:spAutoFit/>
          </a:bodyPr>
          <a:lstStyle/>
          <a:p>
            <a:r>
              <a:rPr lang="en-US" sz="6000" b="1" dirty="0">
                <a:highlight>
                  <a:srgbClr val="000000"/>
                </a:highlight>
              </a:rPr>
              <a:t>Teacher</a:t>
            </a:r>
            <a:endParaRPr lang="en-US" sz="3600" b="1" dirty="0">
              <a:highlight>
                <a:srgbClr val="000000"/>
              </a:highlight>
            </a:endParaRPr>
          </a:p>
        </p:txBody>
      </p:sp>
    </p:spTree>
    <p:extLst>
      <p:ext uri="{BB962C8B-B14F-4D97-AF65-F5344CB8AC3E}">
        <p14:creationId xmlns:p14="http://schemas.microsoft.com/office/powerpoint/2010/main" val="118197692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02F0718-18BA-7AA2-3A90-5DD15790DD02}"/>
              </a:ext>
            </a:extLst>
          </p:cNvPr>
          <p:cNvGrpSpPr/>
          <p:nvPr/>
        </p:nvGrpSpPr>
        <p:grpSpPr>
          <a:xfrm>
            <a:off x="0" y="1242278"/>
            <a:ext cx="12077180" cy="4920139"/>
            <a:chOff x="107931" y="1121812"/>
            <a:chExt cx="11900098" cy="3391440"/>
          </a:xfrm>
        </p:grpSpPr>
        <p:sp>
          <p:nvSpPr>
            <p:cNvPr id="7" name="Rectangle: Rounded Corners 6">
              <a:extLst>
                <a:ext uri="{FF2B5EF4-FFF2-40B4-BE49-F238E27FC236}">
                  <a16:creationId xmlns:a16="http://schemas.microsoft.com/office/drawing/2014/main" id="{965B7063-229A-D8E1-3700-6151FAFBFF3C}"/>
                </a:ext>
              </a:extLst>
            </p:cNvPr>
            <p:cNvSpPr/>
            <p:nvPr/>
          </p:nvSpPr>
          <p:spPr>
            <a:xfrm>
              <a:off x="6655025" y="3848492"/>
              <a:ext cx="2040475" cy="664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Do: communicate With Teacher ,Admin</a:t>
              </a:r>
              <a:endParaRPr lang="en-US" sz="3200" dirty="0"/>
            </a:p>
          </p:txBody>
        </p:sp>
        <p:grpSp>
          <p:nvGrpSpPr>
            <p:cNvPr id="8" name="Group 7">
              <a:extLst>
                <a:ext uri="{FF2B5EF4-FFF2-40B4-BE49-F238E27FC236}">
                  <a16:creationId xmlns:a16="http://schemas.microsoft.com/office/drawing/2014/main" id="{4664D713-2DA3-CED7-64BF-E79542B49DC7}"/>
                </a:ext>
              </a:extLst>
            </p:cNvPr>
            <p:cNvGrpSpPr/>
            <p:nvPr/>
          </p:nvGrpSpPr>
          <p:grpSpPr>
            <a:xfrm>
              <a:off x="107931" y="1121812"/>
              <a:ext cx="11900098" cy="3381149"/>
              <a:chOff x="100242" y="2598165"/>
              <a:chExt cx="11900098" cy="3381149"/>
            </a:xfrm>
          </p:grpSpPr>
          <p:grpSp>
            <p:nvGrpSpPr>
              <p:cNvPr id="17" name="Group 16">
                <a:extLst>
                  <a:ext uri="{FF2B5EF4-FFF2-40B4-BE49-F238E27FC236}">
                    <a16:creationId xmlns:a16="http://schemas.microsoft.com/office/drawing/2014/main" id="{AF988B04-AEFE-62C4-900E-10EA2CDC4D0D}"/>
                  </a:ext>
                </a:extLst>
              </p:cNvPr>
              <p:cNvGrpSpPr/>
              <p:nvPr/>
            </p:nvGrpSpPr>
            <p:grpSpPr>
              <a:xfrm>
                <a:off x="100242" y="2598165"/>
                <a:ext cx="8881230" cy="970758"/>
                <a:chOff x="650357" y="2654526"/>
                <a:chExt cx="9334580" cy="989668"/>
              </a:xfrm>
            </p:grpSpPr>
            <p:sp>
              <p:nvSpPr>
                <p:cNvPr id="33" name="Oval 32">
                  <a:extLst>
                    <a:ext uri="{FF2B5EF4-FFF2-40B4-BE49-F238E27FC236}">
                      <a16:creationId xmlns:a16="http://schemas.microsoft.com/office/drawing/2014/main" id="{B92EA66F-16BD-E024-0C10-CE8D3947AEDA}"/>
                    </a:ext>
                  </a:extLst>
                </p:cNvPr>
                <p:cNvSpPr/>
                <p:nvPr/>
              </p:nvSpPr>
              <p:spPr>
                <a:xfrm>
                  <a:off x="650357" y="2930088"/>
                  <a:ext cx="361507" cy="31188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Arrow Connector 33">
                  <a:extLst>
                    <a:ext uri="{FF2B5EF4-FFF2-40B4-BE49-F238E27FC236}">
                      <a16:creationId xmlns:a16="http://schemas.microsoft.com/office/drawing/2014/main" id="{206C09F2-133A-02BF-53E4-F3BBE778B0CA}"/>
                    </a:ext>
                  </a:extLst>
                </p:cNvPr>
                <p:cNvCxnSpPr>
                  <a:cxnSpLocks/>
                </p:cNvCxnSpPr>
                <p:nvPr/>
              </p:nvCxnSpPr>
              <p:spPr>
                <a:xfrm>
                  <a:off x="925668" y="3104266"/>
                  <a:ext cx="107743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5" name="Group 34">
                  <a:extLst>
                    <a:ext uri="{FF2B5EF4-FFF2-40B4-BE49-F238E27FC236}">
                      <a16:creationId xmlns:a16="http://schemas.microsoft.com/office/drawing/2014/main" id="{F610B9F8-F27B-AC11-68F1-3CB81C37D2C5}"/>
                    </a:ext>
                  </a:extLst>
                </p:cNvPr>
                <p:cNvGrpSpPr/>
                <p:nvPr/>
              </p:nvGrpSpPr>
              <p:grpSpPr>
                <a:xfrm>
                  <a:off x="1960419" y="2679403"/>
                  <a:ext cx="1495934" cy="893392"/>
                  <a:chOff x="1967507" y="2657694"/>
                  <a:chExt cx="1495934" cy="893392"/>
                </a:xfrm>
              </p:grpSpPr>
              <p:sp>
                <p:nvSpPr>
                  <p:cNvPr id="44" name="Rectangle: Rounded Corners 43">
                    <a:extLst>
                      <a:ext uri="{FF2B5EF4-FFF2-40B4-BE49-F238E27FC236}">
                        <a16:creationId xmlns:a16="http://schemas.microsoft.com/office/drawing/2014/main" id="{5A8A71F1-8A1F-7E13-618B-DFEF58D5C5C5}"/>
                      </a:ext>
                    </a:extLst>
                  </p:cNvPr>
                  <p:cNvSpPr/>
                  <p:nvPr/>
                </p:nvSpPr>
                <p:spPr>
                  <a:xfrm>
                    <a:off x="1967795" y="2657694"/>
                    <a:ext cx="1495646" cy="43150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Start</a:t>
                    </a:r>
                  </a:p>
                </p:txBody>
              </p:sp>
              <p:sp>
                <p:nvSpPr>
                  <p:cNvPr id="45" name="Rectangle: Rounded Corners 44">
                    <a:extLst>
                      <a:ext uri="{FF2B5EF4-FFF2-40B4-BE49-F238E27FC236}">
                        <a16:creationId xmlns:a16="http://schemas.microsoft.com/office/drawing/2014/main" id="{409341AC-B387-1E28-FC07-205A26E19460}"/>
                      </a:ext>
                    </a:extLst>
                  </p:cNvPr>
                  <p:cNvSpPr/>
                  <p:nvPr/>
                </p:nvSpPr>
                <p:spPr>
                  <a:xfrm>
                    <a:off x="1967507" y="3119580"/>
                    <a:ext cx="1495646" cy="43150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Do:Start the system</a:t>
                    </a:r>
                  </a:p>
                </p:txBody>
              </p:sp>
            </p:grpSp>
            <p:grpSp>
              <p:nvGrpSpPr>
                <p:cNvPr id="36" name="Group 35">
                  <a:extLst>
                    <a:ext uri="{FF2B5EF4-FFF2-40B4-BE49-F238E27FC236}">
                      <a16:creationId xmlns:a16="http://schemas.microsoft.com/office/drawing/2014/main" id="{8D8A6779-703E-65DC-DB51-E4C02E41E98F}"/>
                    </a:ext>
                  </a:extLst>
                </p:cNvPr>
                <p:cNvGrpSpPr/>
                <p:nvPr/>
              </p:nvGrpSpPr>
              <p:grpSpPr>
                <a:xfrm>
                  <a:off x="4671490" y="2654526"/>
                  <a:ext cx="1518431" cy="896954"/>
                  <a:chOff x="1871582" y="2632817"/>
                  <a:chExt cx="1518431" cy="896954"/>
                </a:xfrm>
              </p:grpSpPr>
              <p:sp>
                <p:nvSpPr>
                  <p:cNvPr id="42" name="Rectangle: Rounded Corners 41">
                    <a:extLst>
                      <a:ext uri="{FF2B5EF4-FFF2-40B4-BE49-F238E27FC236}">
                        <a16:creationId xmlns:a16="http://schemas.microsoft.com/office/drawing/2014/main" id="{A535380C-C820-F7B7-99AA-6A141DE1087D}"/>
                      </a:ext>
                    </a:extLst>
                  </p:cNvPr>
                  <p:cNvSpPr/>
                  <p:nvPr/>
                </p:nvSpPr>
                <p:spPr>
                  <a:xfrm>
                    <a:off x="1871582" y="2632817"/>
                    <a:ext cx="1495646" cy="43150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Login</a:t>
                    </a:r>
                  </a:p>
                </p:txBody>
              </p:sp>
              <p:sp>
                <p:nvSpPr>
                  <p:cNvPr id="43" name="Rectangle: Rounded Corners 42">
                    <a:extLst>
                      <a:ext uri="{FF2B5EF4-FFF2-40B4-BE49-F238E27FC236}">
                        <a16:creationId xmlns:a16="http://schemas.microsoft.com/office/drawing/2014/main" id="{3F93C8A1-90C9-2FB1-39DF-0A60FDDC9190}"/>
                      </a:ext>
                    </a:extLst>
                  </p:cNvPr>
                  <p:cNvSpPr/>
                  <p:nvPr/>
                </p:nvSpPr>
                <p:spPr>
                  <a:xfrm>
                    <a:off x="1894367" y="3075800"/>
                    <a:ext cx="1495646" cy="4539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Do: Enter in system</a:t>
                    </a:r>
                  </a:p>
                </p:txBody>
              </p:sp>
            </p:grpSp>
            <p:cxnSp>
              <p:nvCxnSpPr>
                <p:cNvPr id="37" name="Straight Arrow Connector 36">
                  <a:extLst>
                    <a:ext uri="{FF2B5EF4-FFF2-40B4-BE49-F238E27FC236}">
                      <a16:creationId xmlns:a16="http://schemas.microsoft.com/office/drawing/2014/main" id="{C86756E4-48BC-E598-07E4-B15DBAADE49E}"/>
                    </a:ext>
                  </a:extLst>
                </p:cNvPr>
                <p:cNvCxnSpPr>
                  <a:cxnSpLocks/>
                </p:cNvCxnSpPr>
                <p:nvPr/>
              </p:nvCxnSpPr>
              <p:spPr>
                <a:xfrm>
                  <a:off x="3342674" y="3118442"/>
                  <a:ext cx="131843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8" name="Group 37">
                  <a:extLst>
                    <a:ext uri="{FF2B5EF4-FFF2-40B4-BE49-F238E27FC236}">
                      <a16:creationId xmlns:a16="http://schemas.microsoft.com/office/drawing/2014/main" id="{AE372952-6D6A-322B-7268-49B45117E308}"/>
                    </a:ext>
                  </a:extLst>
                </p:cNvPr>
                <p:cNvGrpSpPr/>
                <p:nvPr/>
              </p:nvGrpSpPr>
              <p:grpSpPr>
                <a:xfrm>
                  <a:off x="7763591" y="2685103"/>
                  <a:ext cx="2221346" cy="959091"/>
                  <a:chOff x="2156687" y="2659850"/>
                  <a:chExt cx="2221346" cy="959091"/>
                </a:xfrm>
              </p:grpSpPr>
              <p:sp>
                <p:nvSpPr>
                  <p:cNvPr id="40" name="Rectangle: Rounded Corners 39">
                    <a:extLst>
                      <a:ext uri="{FF2B5EF4-FFF2-40B4-BE49-F238E27FC236}">
                        <a16:creationId xmlns:a16="http://schemas.microsoft.com/office/drawing/2014/main" id="{2166C849-3F52-68C9-238E-FAF8B760F52C}"/>
                      </a:ext>
                    </a:extLst>
                  </p:cNvPr>
                  <p:cNvSpPr/>
                  <p:nvPr/>
                </p:nvSpPr>
                <p:spPr>
                  <a:xfrm>
                    <a:off x="2166352" y="2659850"/>
                    <a:ext cx="2211681" cy="43150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Profile</a:t>
                    </a:r>
                  </a:p>
                </p:txBody>
              </p:sp>
              <p:sp>
                <p:nvSpPr>
                  <p:cNvPr id="41" name="Rectangle: Rounded Corners 40">
                    <a:extLst>
                      <a:ext uri="{FF2B5EF4-FFF2-40B4-BE49-F238E27FC236}">
                        <a16:creationId xmlns:a16="http://schemas.microsoft.com/office/drawing/2014/main" id="{CDE5F2AD-12D5-3AE8-D9B6-3E321503D895}"/>
                      </a:ext>
                    </a:extLst>
                  </p:cNvPr>
                  <p:cNvSpPr/>
                  <p:nvPr/>
                </p:nvSpPr>
                <p:spPr>
                  <a:xfrm>
                    <a:off x="2156687" y="3056623"/>
                    <a:ext cx="2215427" cy="56231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dirty="0"/>
                      <a:t>Do: Access Personal details</a:t>
                    </a:r>
                  </a:p>
                </p:txBody>
              </p:sp>
            </p:grpSp>
            <p:cxnSp>
              <p:nvCxnSpPr>
                <p:cNvPr id="39" name="Straight Arrow Connector 38">
                  <a:extLst>
                    <a:ext uri="{FF2B5EF4-FFF2-40B4-BE49-F238E27FC236}">
                      <a16:creationId xmlns:a16="http://schemas.microsoft.com/office/drawing/2014/main" id="{15336AF3-F102-3F0B-344F-74B88B605588}"/>
                    </a:ext>
                  </a:extLst>
                </p:cNvPr>
                <p:cNvCxnSpPr>
                  <a:cxnSpLocks/>
                </p:cNvCxnSpPr>
                <p:nvPr/>
              </p:nvCxnSpPr>
              <p:spPr>
                <a:xfrm flipV="1">
                  <a:off x="6137737" y="3095189"/>
                  <a:ext cx="1672718" cy="2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9C627E7B-2778-95FB-E272-71399BA8991B}"/>
                  </a:ext>
                </a:extLst>
              </p:cNvPr>
              <p:cNvCxnSpPr>
                <a:cxnSpLocks/>
              </p:cNvCxnSpPr>
              <p:nvPr/>
            </p:nvCxnSpPr>
            <p:spPr>
              <a:xfrm>
                <a:off x="8946118" y="3030408"/>
                <a:ext cx="1170445" cy="104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19" name="Group 18">
                <a:extLst>
                  <a:ext uri="{FF2B5EF4-FFF2-40B4-BE49-F238E27FC236}">
                    <a16:creationId xmlns:a16="http://schemas.microsoft.com/office/drawing/2014/main" id="{A59B4E13-5E10-5034-5C61-A4D63EEDC656}"/>
                  </a:ext>
                </a:extLst>
              </p:cNvPr>
              <p:cNvGrpSpPr/>
              <p:nvPr/>
            </p:nvGrpSpPr>
            <p:grpSpPr>
              <a:xfrm>
                <a:off x="10122195" y="2673463"/>
                <a:ext cx="1878145" cy="952853"/>
                <a:chOff x="10480152" y="2658841"/>
                <a:chExt cx="1878145" cy="952853"/>
              </a:xfrm>
            </p:grpSpPr>
            <p:sp>
              <p:nvSpPr>
                <p:cNvPr id="31" name="Rectangle: Rounded Corners 30">
                  <a:extLst>
                    <a:ext uri="{FF2B5EF4-FFF2-40B4-BE49-F238E27FC236}">
                      <a16:creationId xmlns:a16="http://schemas.microsoft.com/office/drawing/2014/main" id="{14302296-B729-1DB2-27E6-267B62E2A067}"/>
                    </a:ext>
                  </a:extLst>
                </p:cNvPr>
                <p:cNvSpPr/>
                <p:nvPr/>
              </p:nvSpPr>
              <p:spPr>
                <a:xfrm>
                  <a:off x="10480152" y="2658841"/>
                  <a:ext cx="1765009" cy="3723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View</a:t>
                  </a:r>
                </a:p>
              </p:txBody>
            </p:sp>
            <p:sp>
              <p:nvSpPr>
                <p:cNvPr id="32" name="Rectangle: Rounded Corners 31">
                  <a:extLst>
                    <a:ext uri="{FF2B5EF4-FFF2-40B4-BE49-F238E27FC236}">
                      <a16:creationId xmlns:a16="http://schemas.microsoft.com/office/drawing/2014/main" id="{A7CFDB58-D0B9-1D97-E701-35CB96C0430D}"/>
                    </a:ext>
                  </a:extLst>
                </p:cNvPr>
                <p:cNvSpPr/>
                <p:nvPr/>
              </p:nvSpPr>
              <p:spPr>
                <a:xfrm>
                  <a:off x="10480152" y="3060121"/>
                  <a:ext cx="1878145" cy="5515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dirty="0"/>
                    <a:t>Do: view Task, Report</a:t>
                  </a:r>
                  <a:endParaRPr lang="en-US" sz="1200" dirty="0"/>
                </a:p>
              </p:txBody>
            </p:sp>
          </p:grpSp>
          <p:sp>
            <p:nvSpPr>
              <p:cNvPr id="20" name="Rectangle: Rounded Corners 19">
                <a:extLst>
                  <a:ext uri="{FF2B5EF4-FFF2-40B4-BE49-F238E27FC236}">
                    <a16:creationId xmlns:a16="http://schemas.microsoft.com/office/drawing/2014/main" id="{B194127A-D375-EC79-8959-4DC3E9AF08F6}"/>
                  </a:ext>
                </a:extLst>
              </p:cNvPr>
              <p:cNvSpPr/>
              <p:nvPr/>
            </p:nvSpPr>
            <p:spPr>
              <a:xfrm>
                <a:off x="9917480" y="4936829"/>
                <a:ext cx="1878145" cy="3723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Submit</a:t>
                </a:r>
              </a:p>
            </p:txBody>
          </p:sp>
          <p:sp>
            <p:nvSpPr>
              <p:cNvPr id="21" name="Rectangle: Rounded Corners 20">
                <a:extLst>
                  <a:ext uri="{FF2B5EF4-FFF2-40B4-BE49-F238E27FC236}">
                    <a16:creationId xmlns:a16="http://schemas.microsoft.com/office/drawing/2014/main" id="{2F7BFC5D-4115-B906-4394-15269C4FFAFA}"/>
                  </a:ext>
                </a:extLst>
              </p:cNvPr>
              <p:cNvSpPr/>
              <p:nvPr/>
            </p:nvSpPr>
            <p:spPr>
              <a:xfrm>
                <a:off x="9892426" y="5314554"/>
                <a:ext cx="1913867" cy="664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Do: submit Task, </a:t>
                </a:r>
              </a:p>
            </p:txBody>
          </p:sp>
          <p:cxnSp>
            <p:nvCxnSpPr>
              <p:cNvPr id="22" name="Straight Arrow Connector 21">
                <a:extLst>
                  <a:ext uri="{FF2B5EF4-FFF2-40B4-BE49-F238E27FC236}">
                    <a16:creationId xmlns:a16="http://schemas.microsoft.com/office/drawing/2014/main" id="{99AF950A-D780-1C59-2B71-CCD3E437E34A}"/>
                  </a:ext>
                </a:extLst>
              </p:cNvPr>
              <p:cNvCxnSpPr>
                <a:cxnSpLocks/>
              </p:cNvCxnSpPr>
              <p:nvPr/>
            </p:nvCxnSpPr>
            <p:spPr>
              <a:xfrm>
                <a:off x="10740809" y="3626315"/>
                <a:ext cx="0" cy="13013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Rectangle: Rounded Corners 22">
                <a:extLst>
                  <a:ext uri="{FF2B5EF4-FFF2-40B4-BE49-F238E27FC236}">
                    <a16:creationId xmlns:a16="http://schemas.microsoft.com/office/drawing/2014/main" id="{1F2E44E7-B97B-67E1-2A0F-AF2344107F18}"/>
                  </a:ext>
                </a:extLst>
              </p:cNvPr>
              <p:cNvSpPr/>
              <p:nvPr/>
            </p:nvSpPr>
            <p:spPr>
              <a:xfrm>
                <a:off x="6647336" y="4946696"/>
                <a:ext cx="1995925" cy="3723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Communicate</a:t>
                </a:r>
              </a:p>
            </p:txBody>
          </p:sp>
          <p:cxnSp>
            <p:nvCxnSpPr>
              <p:cNvPr id="24" name="Straight Arrow Connector 23">
                <a:extLst>
                  <a:ext uri="{FF2B5EF4-FFF2-40B4-BE49-F238E27FC236}">
                    <a16:creationId xmlns:a16="http://schemas.microsoft.com/office/drawing/2014/main" id="{43C8DF4C-CAC6-3D1E-FFAF-4AA7EF2A3CE0}"/>
                  </a:ext>
                </a:extLst>
              </p:cNvPr>
              <p:cNvCxnSpPr>
                <a:cxnSpLocks/>
              </p:cNvCxnSpPr>
              <p:nvPr/>
            </p:nvCxnSpPr>
            <p:spPr>
              <a:xfrm flipH="1" flipV="1">
                <a:off x="8643261" y="5319140"/>
                <a:ext cx="1249164" cy="57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Rectangle: Rounded Corners 24">
                <a:extLst>
                  <a:ext uri="{FF2B5EF4-FFF2-40B4-BE49-F238E27FC236}">
                    <a16:creationId xmlns:a16="http://schemas.microsoft.com/office/drawing/2014/main" id="{08C2355E-366D-9FCA-54FC-43AFF4558D0D}"/>
                  </a:ext>
                </a:extLst>
              </p:cNvPr>
              <p:cNvSpPr/>
              <p:nvPr/>
            </p:nvSpPr>
            <p:spPr>
              <a:xfrm>
                <a:off x="3869503" y="4927631"/>
                <a:ext cx="1765009" cy="3723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Logout</a:t>
                </a:r>
              </a:p>
            </p:txBody>
          </p:sp>
          <p:sp>
            <p:nvSpPr>
              <p:cNvPr id="26" name="Rectangle: Rounded Corners 25">
                <a:extLst>
                  <a:ext uri="{FF2B5EF4-FFF2-40B4-BE49-F238E27FC236}">
                    <a16:creationId xmlns:a16="http://schemas.microsoft.com/office/drawing/2014/main" id="{8D65D31E-33E4-3892-9CBC-9EF97ECBBF72}"/>
                  </a:ext>
                </a:extLst>
              </p:cNvPr>
              <p:cNvSpPr/>
              <p:nvPr/>
            </p:nvSpPr>
            <p:spPr>
              <a:xfrm>
                <a:off x="3848883" y="5314554"/>
                <a:ext cx="1765009" cy="664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Do: Exit from system</a:t>
                </a:r>
                <a:endParaRPr lang="en-US" sz="3200" dirty="0"/>
              </a:p>
            </p:txBody>
          </p:sp>
          <p:cxnSp>
            <p:nvCxnSpPr>
              <p:cNvPr id="27" name="Straight Arrow Connector 26">
                <a:extLst>
                  <a:ext uri="{FF2B5EF4-FFF2-40B4-BE49-F238E27FC236}">
                    <a16:creationId xmlns:a16="http://schemas.microsoft.com/office/drawing/2014/main" id="{A9B0D55B-96A6-9D54-815C-C48D9E4CBA11}"/>
                  </a:ext>
                </a:extLst>
              </p:cNvPr>
              <p:cNvCxnSpPr>
                <a:cxnSpLocks/>
              </p:cNvCxnSpPr>
              <p:nvPr/>
            </p:nvCxnSpPr>
            <p:spPr>
              <a:xfrm flipH="1">
                <a:off x="2909547" y="5309192"/>
                <a:ext cx="11037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8" name="Oval 27">
                <a:extLst>
                  <a:ext uri="{FF2B5EF4-FFF2-40B4-BE49-F238E27FC236}">
                    <a16:creationId xmlns:a16="http://schemas.microsoft.com/office/drawing/2014/main" id="{8B52F2AF-59C7-7106-89E8-F937729D1B4D}"/>
                  </a:ext>
                </a:extLst>
              </p:cNvPr>
              <p:cNvSpPr/>
              <p:nvPr/>
            </p:nvSpPr>
            <p:spPr>
              <a:xfrm>
                <a:off x="2390196" y="5098844"/>
                <a:ext cx="519352" cy="4542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7945D914-BD55-DA2C-54C7-0B9B221C5F38}"/>
                  </a:ext>
                </a:extLst>
              </p:cNvPr>
              <p:cNvSpPr/>
              <p:nvPr/>
            </p:nvSpPr>
            <p:spPr>
              <a:xfrm>
                <a:off x="2480489" y="5203216"/>
                <a:ext cx="362032" cy="24548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C1FAA7D1-5CA2-DBD5-EB59-3F7479E59886}"/>
                  </a:ext>
                </a:extLst>
              </p:cNvPr>
              <p:cNvCxnSpPr>
                <a:cxnSpLocks/>
              </p:cNvCxnSpPr>
              <p:nvPr/>
            </p:nvCxnSpPr>
            <p:spPr>
              <a:xfrm flipH="1">
                <a:off x="5602226" y="5342473"/>
                <a:ext cx="11280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9" name="Group 8">
              <a:extLst>
                <a:ext uri="{FF2B5EF4-FFF2-40B4-BE49-F238E27FC236}">
                  <a16:creationId xmlns:a16="http://schemas.microsoft.com/office/drawing/2014/main" id="{6B3F5BBC-1116-9051-27C4-8D85204D9063}"/>
                </a:ext>
              </a:extLst>
            </p:cNvPr>
            <p:cNvGrpSpPr/>
            <p:nvPr/>
          </p:nvGrpSpPr>
          <p:grpSpPr>
            <a:xfrm>
              <a:off x="409350" y="1207297"/>
              <a:ext cx="10738121" cy="2839100"/>
              <a:chOff x="339638" y="2516627"/>
              <a:chExt cx="10772112" cy="2851167"/>
            </a:xfrm>
          </p:grpSpPr>
          <p:sp>
            <p:nvSpPr>
              <p:cNvPr id="10" name="TextBox 9">
                <a:extLst>
                  <a:ext uri="{FF2B5EF4-FFF2-40B4-BE49-F238E27FC236}">
                    <a16:creationId xmlns:a16="http://schemas.microsoft.com/office/drawing/2014/main" id="{FA45116E-7BBA-FC7B-4367-CC5083B32521}"/>
                  </a:ext>
                </a:extLst>
              </p:cNvPr>
              <p:cNvSpPr txBox="1"/>
              <p:nvPr/>
            </p:nvSpPr>
            <p:spPr>
              <a:xfrm>
                <a:off x="339638" y="2516627"/>
                <a:ext cx="876734" cy="369332"/>
              </a:xfrm>
              <a:prstGeom prst="rect">
                <a:avLst/>
              </a:prstGeom>
              <a:noFill/>
            </p:spPr>
            <p:txBody>
              <a:bodyPr wrap="square" rtlCol="0">
                <a:spAutoFit/>
              </a:bodyPr>
              <a:lstStyle/>
              <a:p>
                <a:r>
                  <a:rPr lang="en-US" dirty="0"/>
                  <a:t>1.start</a:t>
                </a:r>
              </a:p>
            </p:txBody>
          </p:sp>
          <p:sp>
            <p:nvSpPr>
              <p:cNvPr id="11" name="TextBox 10">
                <a:extLst>
                  <a:ext uri="{FF2B5EF4-FFF2-40B4-BE49-F238E27FC236}">
                    <a16:creationId xmlns:a16="http://schemas.microsoft.com/office/drawing/2014/main" id="{89A30860-2368-394A-1483-5716AAF246D4}"/>
                  </a:ext>
                </a:extLst>
              </p:cNvPr>
              <p:cNvSpPr txBox="1"/>
              <p:nvPr/>
            </p:nvSpPr>
            <p:spPr>
              <a:xfrm>
                <a:off x="2788225" y="2582463"/>
                <a:ext cx="1103763" cy="275379"/>
              </a:xfrm>
              <a:prstGeom prst="rect">
                <a:avLst/>
              </a:prstGeom>
              <a:noFill/>
            </p:spPr>
            <p:txBody>
              <a:bodyPr wrap="square" rtlCol="0">
                <a:spAutoFit/>
              </a:bodyPr>
              <a:lstStyle/>
              <a:p>
                <a:r>
                  <a:rPr lang="en-US" sz="2000" dirty="0"/>
                  <a:t>2.id/pass</a:t>
                </a:r>
              </a:p>
            </p:txBody>
          </p:sp>
          <p:sp>
            <p:nvSpPr>
              <p:cNvPr id="12" name="TextBox 11">
                <a:extLst>
                  <a:ext uri="{FF2B5EF4-FFF2-40B4-BE49-F238E27FC236}">
                    <a16:creationId xmlns:a16="http://schemas.microsoft.com/office/drawing/2014/main" id="{C7B29D3D-F167-2954-E89F-10FF6F6C7E63}"/>
                  </a:ext>
                </a:extLst>
              </p:cNvPr>
              <p:cNvSpPr txBox="1"/>
              <p:nvPr/>
            </p:nvSpPr>
            <p:spPr>
              <a:xfrm>
                <a:off x="5424941" y="2633647"/>
                <a:ext cx="2024220" cy="447408"/>
              </a:xfrm>
              <a:prstGeom prst="rect">
                <a:avLst/>
              </a:prstGeom>
              <a:noFill/>
            </p:spPr>
            <p:txBody>
              <a:bodyPr wrap="square">
                <a:spAutoFit/>
              </a:bodyPr>
              <a:lstStyle/>
              <a:p>
                <a:r>
                  <a:rPr lang="en-US" dirty="0"/>
                  <a:t> 3.Enter in</a:t>
                </a:r>
              </a:p>
              <a:p>
                <a:r>
                  <a:rPr lang="en-US" dirty="0"/>
                  <a:t> profile</a:t>
                </a:r>
              </a:p>
            </p:txBody>
          </p:sp>
          <p:sp>
            <p:nvSpPr>
              <p:cNvPr id="13" name="TextBox 12">
                <a:extLst>
                  <a:ext uri="{FF2B5EF4-FFF2-40B4-BE49-F238E27FC236}">
                    <a16:creationId xmlns:a16="http://schemas.microsoft.com/office/drawing/2014/main" id="{70DB131C-B1DE-A95F-6591-DB943EE48798}"/>
                  </a:ext>
                </a:extLst>
              </p:cNvPr>
              <p:cNvSpPr txBox="1"/>
              <p:nvPr/>
            </p:nvSpPr>
            <p:spPr>
              <a:xfrm rot="5400000">
                <a:off x="10040541" y="4097882"/>
                <a:ext cx="1686081" cy="456336"/>
              </a:xfrm>
              <a:prstGeom prst="rect">
                <a:avLst/>
              </a:prstGeom>
              <a:noFill/>
            </p:spPr>
            <p:txBody>
              <a:bodyPr wrap="square">
                <a:spAutoFit/>
              </a:bodyPr>
              <a:lstStyle/>
              <a:p>
                <a:r>
                  <a:rPr lang="en-US" sz="2400" dirty="0"/>
                  <a:t>5.Sumnit Task</a:t>
                </a:r>
              </a:p>
            </p:txBody>
          </p:sp>
          <p:sp>
            <p:nvSpPr>
              <p:cNvPr id="14" name="TextBox 13">
                <a:extLst>
                  <a:ext uri="{FF2B5EF4-FFF2-40B4-BE49-F238E27FC236}">
                    <a16:creationId xmlns:a16="http://schemas.microsoft.com/office/drawing/2014/main" id="{D34E7EAC-09AF-0F65-F4B5-9B258A1253A2}"/>
                  </a:ext>
                </a:extLst>
              </p:cNvPr>
              <p:cNvSpPr txBox="1"/>
              <p:nvPr/>
            </p:nvSpPr>
            <p:spPr>
              <a:xfrm>
                <a:off x="8664404" y="4920386"/>
                <a:ext cx="1789426" cy="447408"/>
              </a:xfrm>
              <a:prstGeom prst="rect">
                <a:avLst/>
              </a:prstGeom>
              <a:noFill/>
            </p:spPr>
            <p:txBody>
              <a:bodyPr wrap="square">
                <a:spAutoFit/>
              </a:bodyPr>
              <a:lstStyle/>
              <a:p>
                <a:r>
                  <a:rPr lang="en-US" dirty="0"/>
                  <a:t>6.Messaging</a:t>
                </a:r>
              </a:p>
              <a:p>
                <a:endParaRPr lang="en-US" dirty="0"/>
              </a:p>
            </p:txBody>
          </p:sp>
          <p:sp>
            <p:nvSpPr>
              <p:cNvPr id="15" name="TextBox 14">
                <a:extLst>
                  <a:ext uri="{FF2B5EF4-FFF2-40B4-BE49-F238E27FC236}">
                    <a16:creationId xmlns:a16="http://schemas.microsoft.com/office/drawing/2014/main" id="{D9369107-0ADE-7FE1-FFD2-43EABE3A1F13}"/>
                  </a:ext>
                </a:extLst>
              </p:cNvPr>
              <p:cNvSpPr txBox="1"/>
              <p:nvPr/>
            </p:nvSpPr>
            <p:spPr>
              <a:xfrm>
                <a:off x="5556666" y="4885996"/>
                <a:ext cx="1155918" cy="369332"/>
              </a:xfrm>
              <a:prstGeom prst="rect">
                <a:avLst/>
              </a:prstGeom>
              <a:noFill/>
            </p:spPr>
            <p:txBody>
              <a:bodyPr wrap="square">
                <a:spAutoFit/>
              </a:bodyPr>
              <a:lstStyle/>
              <a:p>
                <a:r>
                  <a:rPr lang="en-US" dirty="0"/>
                  <a:t>7.Logout</a:t>
                </a:r>
              </a:p>
            </p:txBody>
          </p:sp>
          <p:sp>
            <p:nvSpPr>
              <p:cNvPr id="16" name="TextBox 15">
                <a:extLst>
                  <a:ext uri="{FF2B5EF4-FFF2-40B4-BE49-F238E27FC236}">
                    <a16:creationId xmlns:a16="http://schemas.microsoft.com/office/drawing/2014/main" id="{D708CC4B-4DA9-2FB0-0D65-64A55E172FE4}"/>
                  </a:ext>
                </a:extLst>
              </p:cNvPr>
              <p:cNvSpPr txBox="1"/>
              <p:nvPr/>
            </p:nvSpPr>
            <p:spPr>
              <a:xfrm>
                <a:off x="2914298" y="4824888"/>
                <a:ext cx="935138" cy="255662"/>
              </a:xfrm>
              <a:prstGeom prst="rect">
                <a:avLst/>
              </a:prstGeom>
              <a:noFill/>
            </p:spPr>
            <p:txBody>
              <a:bodyPr wrap="square">
                <a:spAutoFit/>
              </a:bodyPr>
              <a:lstStyle/>
              <a:p>
                <a:r>
                  <a:rPr lang="en-US" dirty="0"/>
                  <a:t>8.End</a:t>
                </a:r>
              </a:p>
            </p:txBody>
          </p:sp>
        </p:grpSp>
      </p:grpSp>
      <p:sp>
        <p:nvSpPr>
          <p:cNvPr id="46" name="TextBox 45">
            <a:extLst>
              <a:ext uri="{FF2B5EF4-FFF2-40B4-BE49-F238E27FC236}">
                <a16:creationId xmlns:a16="http://schemas.microsoft.com/office/drawing/2014/main" id="{FAF1A2A0-F629-97F5-936B-549259E0E132}"/>
              </a:ext>
            </a:extLst>
          </p:cNvPr>
          <p:cNvSpPr txBox="1"/>
          <p:nvPr/>
        </p:nvSpPr>
        <p:spPr>
          <a:xfrm>
            <a:off x="9017752" y="1604258"/>
            <a:ext cx="2415775" cy="584775"/>
          </a:xfrm>
          <a:prstGeom prst="rect">
            <a:avLst/>
          </a:prstGeom>
          <a:noFill/>
        </p:spPr>
        <p:txBody>
          <a:bodyPr wrap="square">
            <a:spAutoFit/>
          </a:bodyPr>
          <a:lstStyle/>
          <a:p>
            <a:r>
              <a:rPr lang="en-US" sz="1600" dirty="0"/>
              <a:t>4.Acdemics </a:t>
            </a:r>
          </a:p>
          <a:p>
            <a:r>
              <a:rPr lang="en-US" sz="1600" dirty="0"/>
              <a:t>Management</a:t>
            </a:r>
          </a:p>
        </p:txBody>
      </p:sp>
      <p:sp>
        <p:nvSpPr>
          <p:cNvPr id="47" name="TextBox 46">
            <a:extLst>
              <a:ext uri="{FF2B5EF4-FFF2-40B4-BE49-F238E27FC236}">
                <a16:creationId xmlns:a16="http://schemas.microsoft.com/office/drawing/2014/main" id="{CE143983-C70F-4148-A0DE-3552165CDF8B}"/>
              </a:ext>
            </a:extLst>
          </p:cNvPr>
          <p:cNvSpPr txBox="1"/>
          <p:nvPr/>
        </p:nvSpPr>
        <p:spPr>
          <a:xfrm>
            <a:off x="654739" y="10358"/>
            <a:ext cx="6100232" cy="1015663"/>
          </a:xfrm>
          <a:prstGeom prst="rect">
            <a:avLst/>
          </a:prstGeom>
          <a:noFill/>
        </p:spPr>
        <p:txBody>
          <a:bodyPr wrap="square">
            <a:spAutoFit/>
          </a:bodyPr>
          <a:lstStyle/>
          <a:p>
            <a:r>
              <a:rPr lang="en-US" sz="6000" b="1" dirty="0">
                <a:highlight>
                  <a:srgbClr val="000000"/>
                </a:highlight>
              </a:rPr>
              <a:t>Student</a:t>
            </a:r>
            <a:endParaRPr lang="en-US" sz="3600" b="1" dirty="0">
              <a:highlight>
                <a:srgbClr val="000000"/>
              </a:highlight>
            </a:endParaRPr>
          </a:p>
        </p:txBody>
      </p:sp>
    </p:spTree>
    <p:extLst>
      <p:ext uri="{BB962C8B-B14F-4D97-AF65-F5344CB8AC3E}">
        <p14:creationId xmlns:p14="http://schemas.microsoft.com/office/powerpoint/2010/main" val="24897250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2B05E-69A2-AB91-9157-2F72BB14341B}"/>
              </a:ext>
            </a:extLst>
          </p:cNvPr>
          <p:cNvSpPr>
            <a:spLocks noGrp="1"/>
          </p:cNvSpPr>
          <p:nvPr>
            <p:ph type="title"/>
          </p:nvPr>
        </p:nvSpPr>
        <p:spPr>
          <a:xfrm>
            <a:off x="-1030183" y="1034902"/>
            <a:ext cx="10353762" cy="1257300"/>
          </a:xfrm>
        </p:spPr>
        <p:txBody>
          <a:bodyPr>
            <a:normAutofit/>
          </a:bodyPr>
          <a:lstStyle/>
          <a:p>
            <a:r>
              <a:rPr lang="en-US" sz="6000" b="1" dirty="0">
                <a:highlight>
                  <a:srgbClr val="000000"/>
                </a:highlight>
              </a:rPr>
              <a:t>Component diagram</a:t>
            </a:r>
            <a:endParaRPr lang="en-US" sz="5400" b="1" dirty="0">
              <a:highlight>
                <a:srgbClr val="000000"/>
              </a:highlight>
            </a:endParaRPr>
          </a:p>
        </p:txBody>
      </p:sp>
      <p:sp>
        <p:nvSpPr>
          <p:cNvPr id="5" name="TextBox 4">
            <a:extLst>
              <a:ext uri="{FF2B5EF4-FFF2-40B4-BE49-F238E27FC236}">
                <a16:creationId xmlns:a16="http://schemas.microsoft.com/office/drawing/2014/main" id="{553BF570-9B23-C38E-4801-D9FA1DD52CFC}"/>
              </a:ext>
            </a:extLst>
          </p:cNvPr>
          <p:cNvSpPr txBox="1"/>
          <p:nvPr/>
        </p:nvSpPr>
        <p:spPr>
          <a:xfrm>
            <a:off x="1580707" y="2379000"/>
            <a:ext cx="8073656" cy="3354765"/>
          </a:xfrm>
          <a:prstGeom prst="rect">
            <a:avLst/>
          </a:prstGeom>
          <a:noFill/>
        </p:spPr>
        <p:txBody>
          <a:bodyPr wrap="square">
            <a:spAutoFit/>
          </a:bodyPr>
          <a:lstStyle/>
          <a:p>
            <a:r>
              <a:rPr lang="en-US" sz="2800" dirty="0"/>
              <a:t>A component diagram is a visual representation illustrating the different parts (components) of a software system and their interactions, serving as a blueprint for understanding and building the system's architecture.</a:t>
            </a:r>
          </a:p>
          <a:p>
            <a:endParaRPr lang="en-US" dirty="0"/>
          </a:p>
          <a:p>
            <a:endParaRPr lang="en-IN" dirty="0"/>
          </a:p>
          <a:p>
            <a:endParaRPr lang="en-IN" dirty="0"/>
          </a:p>
          <a:p>
            <a:endParaRPr lang="en-IN" dirty="0"/>
          </a:p>
        </p:txBody>
      </p:sp>
    </p:spTree>
    <p:extLst>
      <p:ext uri="{BB962C8B-B14F-4D97-AF65-F5344CB8AC3E}">
        <p14:creationId xmlns:p14="http://schemas.microsoft.com/office/powerpoint/2010/main" val="379981712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44601AB-F487-1884-E3D8-40C9107AE253}"/>
              </a:ext>
            </a:extLst>
          </p:cNvPr>
          <p:cNvSpPr txBox="1"/>
          <p:nvPr/>
        </p:nvSpPr>
        <p:spPr>
          <a:xfrm>
            <a:off x="409934" y="56707"/>
            <a:ext cx="7112794" cy="1015663"/>
          </a:xfrm>
          <a:prstGeom prst="rect">
            <a:avLst/>
          </a:prstGeom>
          <a:noFill/>
        </p:spPr>
        <p:txBody>
          <a:bodyPr wrap="square" rtlCol="0">
            <a:spAutoFit/>
          </a:bodyPr>
          <a:lstStyle/>
          <a:p>
            <a:r>
              <a:rPr lang="en-US" sz="6000" b="1" dirty="0">
                <a:highlight>
                  <a:srgbClr val="000000"/>
                </a:highlight>
              </a:rPr>
              <a:t>Component Diagram</a:t>
            </a:r>
          </a:p>
        </p:txBody>
      </p:sp>
      <p:pic>
        <p:nvPicPr>
          <p:cNvPr id="1038" name="Picture 14">
            <a:extLst>
              <a:ext uri="{FF2B5EF4-FFF2-40B4-BE49-F238E27FC236}">
                <a16:creationId xmlns:a16="http://schemas.microsoft.com/office/drawing/2014/main" id="{587AC7DC-92E9-8894-98AE-AFB075353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468" y="1341728"/>
            <a:ext cx="8079064" cy="5271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981773"/>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2CB68B-EC7A-D909-66B6-1CAE07AFE6B1}"/>
              </a:ext>
            </a:extLst>
          </p:cNvPr>
          <p:cNvSpPr txBox="1"/>
          <p:nvPr/>
        </p:nvSpPr>
        <p:spPr>
          <a:xfrm>
            <a:off x="879208" y="1453366"/>
            <a:ext cx="10291813" cy="5016758"/>
          </a:xfrm>
          <a:prstGeom prst="rect">
            <a:avLst/>
          </a:prstGeom>
          <a:noFill/>
        </p:spPr>
        <p:txBody>
          <a:bodyPr wrap="square">
            <a:spAutoFit/>
          </a:bodyPr>
          <a:lstStyle/>
          <a:p>
            <a:pPr marL="571500" indent="-571500">
              <a:buFont typeface="Wingdings" panose="05000000000000000000" pitchFamily="2" charset="2"/>
              <a:buChar char="q"/>
            </a:pPr>
            <a:r>
              <a:rPr lang="en-IN" sz="4000" dirty="0"/>
              <a:t>It show the physical deployment of software components on hardware nodes , illustrating </a:t>
            </a:r>
          </a:p>
          <a:p>
            <a:r>
              <a:rPr lang="en-IN" sz="4000" dirty="0"/>
              <a:t>   How software artifacts are deployed…</a:t>
            </a:r>
          </a:p>
          <a:p>
            <a:endParaRPr lang="en-IN" sz="4000" dirty="0"/>
          </a:p>
          <a:p>
            <a:pPr marL="571500" indent="-571500">
              <a:buFont typeface="Wingdings" panose="05000000000000000000" pitchFamily="2" charset="2"/>
              <a:buChar char="q"/>
            </a:pPr>
            <a:r>
              <a:rPr lang="en-IN" sz="4000" dirty="0"/>
              <a:t>It show physical deployment of software components on hardware nodes, application server, database server and artifacts deployed on each node…</a:t>
            </a:r>
          </a:p>
        </p:txBody>
      </p:sp>
      <p:sp>
        <p:nvSpPr>
          <p:cNvPr id="7" name="TextBox 6">
            <a:extLst>
              <a:ext uri="{FF2B5EF4-FFF2-40B4-BE49-F238E27FC236}">
                <a16:creationId xmlns:a16="http://schemas.microsoft.com/office/drawing/2014/main" id="{3469D24F-A688-5AA6-ACB3-AAB3FD58FDB3}"/>
              </a:ext>
            </a:extLst>
          </p:cNvPr>
          <p:cNvSpPr txBox="1"/>
          <p:nvPr/>
        </p:nvSpPr>
        <p:spPr>
          <a:xfrm>
            <a:off x="308605" y="272865"/>
            <a:ext cx="8835991" cy="1015663"/>
          </a:xfrm>
          <a:prstGeom prst="rect">
            <a:avLst/>
          </a:prstGeom>
          <a:noFill/>
        </p:spPr>
        <p:txBody>
          <a:bodyPr wrap="square" rtlCol="0">
            <a:spAutoFit/>
          </a:bodyPr>
          <a:lstStyle/>
          <a:p>
            <a:r>
              <a:rPr lang="en-IN" sz="6000" b="1" dirty="0">
                <a:highlight>
                  <a:srgbClr val="000000"/>
                </a:highlight>
              </a:rPr>
              <a:t>Deployment diagram</a:t>
            </a:r>
            <a:endParaRPr lang="en-US" sz="6000" b="1" dirty="0">
              <a:highlight>
                <a:srgbClr val="000000"/>
              </a:highlight>
            </a:endParaRPr>
          </a:p>
        </p:txBody>
      </p:sp>
    </p:spTree>
    <p:extLst>
      <p:ext uri="{BB962C8B-B14F-4D97-AF65-F5344CB8AC3E}">
        <p14:creationId xmlns:p14="http://schemas.microsoft.com/office/powerpoint/2010/main" val="109126597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B5C2463-E087-F159-1218-C9ABF2EA3D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56741" y="1285004"/>
            <a:ext cx="8036337" cy="52114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9FC2D44-CB04-32B2-D21A-BF31EE3C307B}"/>
              </a:ext>
            </a:extLst>
          </p:cNvPr>
          <p:cNvSpPr txBox="1"/>
          <p:nvPr/>
        </p:nvSpPr>
        <p:spPr>
          <a:xfrm>
            <a:off x="-380895" y="205563"/>
            <a:ext cx="8093044" cy="1015663"/>
          </a:xfrm>
          <a:prstGeom prst="rect">
            <a:avLst/>
          </a:prstGeom>
          <a:noFill/>
        </p:spPr>
        <p:txBody>
          <a:bodyPr wrap="square" rtlCol="0">
            <a:spAutoFit/>
          </a:bodyPr>
          <a:lstStyle/>
          <a:p>
            <a:pPr algn="ctr"/>
            <a:r>
              <a:rPr lang="en-US" sz="6000" b="1" dirty="0">
                <a:highlight>
                  <a:srgbClr val="000000"/>
                </a:highlight>
              </a:rPr>
              <a:t>Deployment Diagram</a:t>
            </a:r>
          </a:p>
        </p:txBody>
      </p:sp>
    </p:spTree>
    <p:extLst>
      <p:ext uri="{BB962C8B-B14F-4D97-AF65-F5344CB8AC3E}">
        <p14:creationId xmlns:p14="http://schemas.microsoft.com/office/powerpoint/2010/main" val="498116403"/>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2CA39A-1D45-DD96-60B2-196EC1EDF55B}"/>
              </a:ext>
            </a:extLst>
          </p:cNvPr>
          <p:cNvSpPr txBox="1"/>
          <p:nvPr/>
        </p:nvSpPr>
        <p:spPr>
          <a:xfrm>
            <a:off x="914398" y="1434705"/>
            <a:ext cx="11164185" cy="4154984"/>
          </a:xfrm>
          <a:prstGeom prst="rect">
            <a:avLst/>
          </a:prstGeom>
          <a:noFill/>
        </p:spPr>
        <p:txBody>
          <a:bodyPr wrap="square">
            <a:spAutoFit/>
          </a:bodyPr>
          <a:lstStyle/>
          <a:p>
            <a:endParaRPr lang="en-US" sz="2400" dirty="0"/>
          </a:p>
          <a:p>
            <a:r>
              <a:rPr lang="en-US" sz="2400" dirty="0"/>
              <a:t>In conclusion, our project aims to create a College Department Management System that helps to the administrators, students, and teachers. Through the system, administrators can efficiently manage departments, courses, students, teachers, finances, and academic activities. Students can access and submit assignments, view academic records, communicate with teachers and administrators, and complete college or exam-related tasks. Similarly, teachers can upload notes, view student assignments, manage student academics, communicate with students and administrators, send notices, and generate academic reports. Overall, our system streamlines various processes within the college department, enhancing efficiency, organization, and communication while ensuring secure access through a login process for all users.</a:t>
            </a:r>
          </a:p>
        </p:txBody>
      </p:sp>
      <p:sp>
        <p:nvSpPr>
          <p:cNvPr id="6" name="TextBox 5">
            <a:extLst>
              <a:ext uri="{FF2B5EF4-FFF2-40B4-BE49-F238E27FC236}">
                <a16:creationId xmlns:a16="http://schemas.microsoft.com/office/drawing/2014/main" id="{7C83BDCF-4270-AB60-45D3-CA5EEB50AB6D}"/>
              </a:ext>
            </a:extLst>
          </p:cNvPr>
          <p:cNvSpPr txBox="1"/>
          <p:nvPr/>
        </p:nvSpPr>
        <p:spPr>
          <a:xfrm>
            <a:off x="255181" y="290115"/>
            <a:ext cx="5436781" cy="1015663"/>
          </a:xfrm>
          <a:prstGeom prst="rect">
            <a:avLst/>
          </a:prstGeom>
          <a:noFill/>
        </p:spPr>
        <p:txBody>
          <a:bodyPr wrap="square" rtlCol="0">
            <a:spAutoFit/>
          </a:bodyPr>
          <a:lstStyle/>
          <a:p>
            <a:r>
              <a:rPr lang="en-US" sz="6000" b="1" dirty="0">
                <a:highlight>
                  <a:srgbClr val="000000"/>
                </a:highlight>
              </a:rPr>
              <a:t>CONCLUSION</a:t>
            </a:r>
            <a:endParaRPr lang="en-US" sz="4400" b="1" dirty="0">
              <a:highlight>
                <a:srgbClr val="000000"/>
              </a:highlight>
            </a:endParaRPr>
          </a:p>
        </p:txBody>
      </p:sp>
    </p:spTree>
    <p:extLst>
      <p:ext uri="{BB962C8B-B14F-4D97-AF65-F5344CB8AC3E}">
        <p14:creationId xmlns:p14="http://schemas.microsoft.com/office/powerpoint/2010/main" val="99133216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9B2F2-DCBA-F003-F681-979F7575126B}"/>
              </a:ext>
            </a:extLst>
          </p:cNvPr>
          <p:cNvSpPr>
            <a:spLocks noGrp="1"/>
          </p:cNvSpPr>
          <p:nvPr>
            <p:ph type="title"/>
          </p:nvPr>
        </p:nvSpPr>
        <p:spPr>
          <a:xfrm>
            <a:off x="-256125" y="3314998"/>
            <a:ext cx="12215895" cy="3073400"/>
          </a:xfrm>
        </p:spPr>
        <p:txBody>
          <a:bodyPr>
            <a:normAutofit/>
          </a:bodyPr>
          <a:lstStyle/>
          <a:p>
            <a:r>
              <a:rPr lang="en-US" sz="9600" b="1" dirty="0"/>
              <a:t>THANK</a:t>
            </a:r>
            <a:br>
              <a:rPr lang="en-US" sz="9600" b="1" dirty="0"/>
            </a:br>
            <a:r>
              <a:rPr lang="en-US" sz="9600" b="1" dirty="0"/>
              <a:t>YOU!</a:t>
            </a:r>
          </a:p>
        </p:txBody>
      </p:sp>
      <p:pic>
        <p:nvPicPr>
          <p:cNvPr id="5" name="Graphic 4" descr="Handshake">
            <a:extLst>
              <a:ext uri="{FF2B5EF4-FFF2-40B4-BE49-F238E27FC236}">
                <a16:creationId xmlns:a16="http://schemas.microsoft.com/office/drawing/2014/main" id="{8C9674D4-5FEF-06BA-C034-7F9FF5E4AF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22649" y="469602"/>
            <a:ext cx="3632791" cy="3632791"/>
          </a:xfrm>
          <a:prstGeom prst="rect">
            <a:avLst/>
          </a:prstGeom>
        </p:spPr>
      </p:pic>
    </p:spTree>
    <p:extLst>
      <p:ext uri="{BB962C8B-B14F-4D97-AF65-F5344CB8AC3E}">
        <p14:creationId xmlns:p14="http://schemas.microsoft.com/office/powerpoint/2010/main" val="291770426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783CB61-8F4F-7527-7717-18972BD65682}"/>
              </a:ext>
            </a:extLst>
          </p:cNvPr>
          <p:cNvGrpSpPr/>
          <p:nvPr/>
        </p:nvGrpSpPr>
        <p:grpSpPr>
          <a:xfrm>
            <a:off x="102636" y="135606"/>
            <a:ext cx="12050690" cy="6655381"/>
            <a:chOff x="428700" y="312209"/>
            <a:chExt cx="11306099" cy="6076455"/>
          </a:xfrm>
        </p:grpSpPr>
        <p:sp>
          <p:nvSpPr>
            <p:cNvPr id="5" name="Rectangle: Rounded Corners 4">
              <a:extLst>
                <a:ext uri="{FF2B5EF4-FFF2-40B4-BE49-F238E27FC236}">
                  <a16:creationId xmlns:a16="http://schemas.microsoft.com/office/drawing/2014/main" id="{85A5DD5F-90C6-A6B8-C1F6-844A60D4C6D1}"/>
                </a:ext>
              </a:extLst>
            </p:cNvPr>
            <p:cNvSpPr/>
            <p:nvPr/>
          </p:nvSpPr>
          <p:spPr>
            <a:xfrm>
              <a:off x="500743" y="1411513"/>
              <a:ext cx="2613101" cy="4486013"/>
            </a:xfrm>
            <a:prstGeom prst="roundRect">
              <a:avLst>
                <a:gd name="adj" fmla="val 8757"/>
              </a:avLst>
            </a:prstGeom>
            <a:gradFill flip="none" rotWithShape="1">
              <a:gsLst>
                <a:gs pos="0">
                  <a:srgbClr val="AB02FA"/>
                </a:gs>
                <a:gs pos="100000">
                  <a:srgbClr val="5300BD"/>
                </a:gs>
              </a:gsLst>
              <a:lin ang="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D80370F9-A03E-DF79-533E-ECE40D8C3C83}"/>
                </a:ext>
              </a:extLst>
            </p:cNvPr>
            <p:cNvSpPr/>
            <p:nvPr/>
          </p:nvSpPr>
          <p:spPr>
            <a:xfrm>
              <a:off x="554157" y="1480457"/>
              <a:ext cx="2351315" cy="3483429"/>
            </a:xfrm>
            <a:prstGeom prst="roundRect">
              <a:avLst>
                <a:gd name="adj" fmla="val 628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1227F35-33BD-B702-650C-6846713B0A17}"/>
                </a:ext>
              </a:extLst>
            </p:cNvPr>
            <p:cNvSpPr/>
            <p:nvPr/>
          </p:nvSpPr>
          <p:spPr>
            <a:xfrm>
              <a:off x="1117071" y="351222"/>
              <a:ext cx="1277257" cy="1277257"/>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A1F516F-24DA-7DAF-E40C-F7E973CECF22}"/>
                </a:ext>
              </a:extLst>
            </p:cNvPr>
            <p:cNvSpPr/>
            <p:nvPr/>
          </p:nvSpPr>
          <p:spPr>
            <a:xfrm>
              <a:off x="1177682" y="487089"/>
              <a:ext cx="1124858" cy="1121659"/>
            </a:xfrm>
            <a:custGeom>
              <a:avLst/>
              <a:gdLst>
                <a:gd name="connsiteX0" fmla="*/ 594166 w 1124858"/>
                <a:gd name="connsiteY0" fmla="*/ 0 h 1121659"/>
                <a:gd name="connsiteX1" fmla="*/ 675778 w 1124858"/>
                <a:gd name="connsiteY1" fmla="*/ 8228 h 1121659"/>
                <a:gd name="connsiteX2" fmla="*/ 1124858 w 1124858"/>
                <a:gd name="connsiteY2" fmla="*/ 559230 h 1121659"/>
                <a:gd name="connsiteX3" fmla="*/ 562429 w 1124858"/>
                <a:gd name="connsiteY3" fmla="*/ 1121659 h 1121659"/>
                <a:gd name="connsiteX4" fmla="*/ 0 w 1124858"/>
                <a:gd name="connsiteY4" fmla="*/ 559230 h 1121659"/>
                <a:gd name="connsiteX5" fmla="*/ 11427 w 1124858"/>
                <a:gd name="connsiteY5" fmla="*/ 445881 h 1121659"/>
                <a:gd name="connsiteX6" fmla="*/ 16755 w 1124858"/>
                <a:gd name="connsiteY6" fmla="*/ 428717 h 1121659"/>
                <a:gd name="connsiteX7" fmla="*/ 594166 w 1124858"/>
                <a:gd name="connsiteY7" fmla="*/ 0 h 112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4858" h="1121659">
                  <a:moveTo>
                    <a:pt x="594166" y="0"/>
                  </a:moveTo>
                  <a:lnTo>
                    <a:pt x="675778" y="8228"/>
                  </a:lnTo>
                  <a:cubicBezTo>
                    <a:pt x="932068" y="60672"/>
                    <a:pt x="1124858" y="287437"/>
                    <a:pt x="1124858" y="559230"/>
                  </a:cubicBezTo>
                  <a:cubicBezTo>
                    <a:pt x="1124858" y="869851"/>
                    <a:pt x="873050" y="1121659"/>
                    <a:pt x="562429" y="1121659"/>
                  </a:cubicBezTo>
                  <a:cubicBezTo>
                    <a:pt x="251808" y="1121659"/>
                    <a:pt x="0" y="869851"/>
                    <a:pt x="0" y="559230"/>
                  </a:cubicBezTo>
                  <a:cubicBezTo>
                    <a:pt x="0" y="520402"/>
                    <a:pt x="3935" y="482494"/>
                    <a:pt x="11427" y="445881"/>
                  </a:cubicBezTo>
                  <a:lnTo>
                    <a:pt x="16755" y="428717"/>
                  </a:lnTo>
                  <a:lnTo>
                    <a:pt x="594166" y="0"/>
                  </a:lnTo>
                  <a:close/>
                </a:path>
              </a:pathLst>
            </a:custGeom>
            <a:gradFill flip="none" rotWithShape="1">
              <a:gsLst>
                <a:gs pos="0">
                  <a:srgbClr val="AB02FA"/>
                </a:gs>
                <a:gs pos="100000">
                  <a:srgbClr val="5300BD"/>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E58A4924-9B1E-E3AF-AAD5-CBCFC71BDCC6}"/>
                </a:ext>
              </a:extLst>
            </p:cNvPr>
            <p:cNvSpPr/>
            <p:nvPr/>
          </p:nvSpPr>
          <p:spPr>
            <a:xfrm rot="17155617" flipV="1">
              <a:off x="1063852" y="384949"/>
              <a:ext cx="737683" cy="592203"/>
            </a:xfrm>
            <a:custGeom>
              <a:avLst/>
              <a:gdLst>
                <a:gd name="connsiteX0" fmla="*/ 545674 w 577411"/>
                <a:gd name="connsiteY0" fmla="*/ 0 h 431916"/>
                <a:gd name="connsiteX1" fmla="*/ 577411 w 577411"/>
                <a:gd name="connsiteY1" fmla="*/ 3199 h 431916"/>
                <a:gd name="connsiteX2" fmla="*/ 0 w 577411"/>
                <a:gd name="connsiteY2" fmla="*/ 431916 h 431916"/>
                <a:gd name="connsiteX3" fmla="*/ 27443 w 577411"/>
                <a:gd name="connsiteY3" fmla="*/ 343506 h 431916"/>
                <a:gd name="connsiteX4" fmla="*/ 545674 w 577411"/>
                <a:gd name="connsiteY4" fmla="*/ 0 h 431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411" h="431916">
                  <a:moveTo>
                    <a:pt x="545674" y="0"/>
                  </a:moveTo>
                  <a:lnTo>
                    <a:pt x="577411" y="3199"/>
                  </a:lnTo>
                  <a:lnTo>
                    <a:pt x="0" y="431916"/>
                  </a:lnTo>
                  <a:lnTo>
                    <a:pt x="27443" y="343506"/>
                  </a:lnTo>
                  <a:cubicBezTo>
                    <a:pt x="112825" y="141642"/>
                    <a:pt x="312708" y="0"/>
                    <a:pt x="545674" y="0"/>
                  </a:cubicBezTo>
                  <a:close/>
                </a:path>
              </a:pathLst>
            </a:custGeom>
            <a:solidFill>
              <a:schemeClr val="tx1">
                <a:alpha val="48000"/>
              </a:schemeClr>
            </a:solidFill>
            <a:ln>
              <a:noFill/>
            </a:ln>
            <a:effectLst>
              <a:softEdge rad="381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B78D404-1389-243C-0CCE-1ACFECBBE61D}"/>
                </a:ext>
              </a:extLst>
            </p:cNvPr>
            <p:cNvSpPr/>
            <p:nvPr/>
          </p:nvSpPr>
          <p:spPr>
            <a:xfrm rot="17155617" flipV="1">
              <a:off x="1221014" y="492970"/>
              <a:ext cx="577411" cy="431916"/>
            </a:xfrm>
            <a:custGeom>
              <a:avLst/>
              <a:gdLst>
                <a:gd name="connsiteX0" fmla="*/ 545674 w 577411"/>
                <a:gd name="connsiteY0" fmla="*/ 0 h 431916"/>
                <a:gd name="connsiteX1" fmla="*/ 577411 w 577411"/>
                <a:gd name="connsiteY1" fmla="*/ 3199 h 431916"/>
                <a:gd name="connsiteX2" fmla="*/ 0 w 577411"/>
                <a:gd name="connsiteY2" fmla="*/ 431916 h 431916"/>
                <a:gd name="connsiteX3" fmla="*/ 27443 w 577411"/>
                <a:gd name="connsiteY3" fmla="*/ 343506 h 431916"/>
                <a:gd name="connsiteX4" fmla="*/ 545674 w 577411"/>
                <a:gd name="connsiteY4" fmla="*/ 0 h 431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411" h="431916">
                  <a:moveTo>
                    <a:pt x="545674" y="0"/>
                  </a:moveTo>
                  <a:lnTo>
                    <a:pt x="577411" y="3199"/>
                  </a:lnTo>
                  <a:lnTo>
                    <a:pt x="0" y="431916"/>
                  </a:lnTo>
                  <a:lnTo>
                    <a:pt x="27443" y="343506"/>
                  </a:lnTo>
                  <a:cubicBezTo>
                    <a:pt x="112825" y="141642"/>
                    <a:pt x="312708" y="0"/>
                    <a:pt x="545674" y="0"/>
                  </a:cubicBezTo>
                  <a:close/>
                </a:path>
              </a:pathLst>
            </a:custGeom>
            <a:solidFill>
              <a:srgbClr val="5300B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TextBox 20">
              <a:extLst>
                <a:ext uri="{FF2B5EF4-FFF2-40B4-BE49-F238E27FC236}">
                  <a16:creationId xmlns:a16="http://schemas.microsoft.com/office/drawing/2014/main" id="{243DCA42-94D5-7C20-F5A5-0D30F6AD32F7}"/>
                </a:ext>
              </a:extLst>
            </p:cNvPr>
            <p:cNvSpPr txBox="1"/>
            <p:nvPr/>
          </p:nvSpPr>
          <p:spPr>
            <a:xfrm>
              <a:off x="1239420" y="874936"/>
              <a:ext cx="971561" cy="461665"/>
            </a:xfrm>
            <a:prstGeom prst="rect">
              <a:avLst/>
            </a:prstGeom>
            <a:noFill/>
          </p:spPr>
          <p:txBody>
            <a:bodyPr wrap="square" rtlCol="0">
              <a:spAutoFit/>
            </a:bodyPr>
            <a:lstStyle/>
            <a:p>
              <a:pPr algn="ctr"/>
              <a:r>
                <a:rPr lang="en-US" sz="24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01</a:t>
              </a:r>
            </a:p>
          </p:txBody>
        </p:sp>
        <p:pic>
          <p:nvPicPr>
            <p:cNvPr id="23" name="Graphic 22" descr="Aperture with solid fill">
              <a:extLst>
                <a:ext uri="{FF2B5EF4-FFF2-40B4-BE49-F238E27FC236}">
                  <a16:creationId xmlns:a16="http://schemas.microsoft.com/office/drawing/2014/main" id="{13EE2D42-3636-C2BD-5318-74F3F4CC6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7056" y="2283386"/>
              <a:ext cx="548640" cy="548640"/>
            </a:xfrm>
            <a:prstGeom prst="rect">
              <a:avLst/>
            </a:prstGeom>
          </p:spPr>
        </p:pic>
        <p:sp>
          <p:nvSpPr>
            <p:cNvPr id="24" name="TextBox 23">
              <a:extLst>
                <a:ext uri="{FF2B5EF4-FFF2-40B4-BE49-F238E27FC236}">
                  <a16:creationId xmlns:a16="http://schemas.microsoft.com/office/drawing/2014/main" id="{8527DBBB-BD8D-162E-AF07-256582DDC084}"/>
                </a:ext>
              </a:extLst>
            </p:cNvPr>
            <p:cNvSpPr txBox="1"/>
            <p:nvPr/>
          </p:nvSpPr>
          <p:spPr>
            <a:xfrm>
              <a:off x="787602" y="1823646"/>
              <a:ext cx="1736552" cy="3091047"/>
            </a:xfrm>
            <a:prstGeom prst="rect">
              <a:avLst/>
            </a:prstGeom>
            <a:noFill/>
          </p:spPr>
          <p:txBody>
            <a:bodyPr wrap="square" rtlCol="0">
              <a:spAutoFit/>
            </a:bodyPr>
            <a:lstStyle/>
            <a:p>
              <a:r>
                <a:rPr lang="en-US" dirty="0">
                  <a:effectLst/>
                  <a:latin typeface="Times New Roman" panose="02020603050405020304" pitchFamily="18" charset="0"/>
                  <a:ea typeface="Calibri" panose="020F0502020204030204" pitchFamily="34" charset="0"/>
                  <a:cs typeface="Times New Roman" panose="02020603050405020304" pitchFamily="18" charset="0"/>
                </a:rPr>
                <a:t>It makes things easier for teachers in organizing all student-related activities. </a:t>
              </a:r>
            </a:p>
            <a:p>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Features may include messaging, assignment submission, grading, scheduling, etc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6" name="Rectangle: Rounded Corners 25">
              <a:extLst>
                <a:ext uri="{FF2B5EF4-FFF2-40B4-BE49-F238E27FC236}">
                  <a16:creationId xmlns:a16="http://schemas.microsoft.com/office/drawing/2014/main" id="{25BAB40A-617E-8E43-8011-0AF61DC9C2EF}"/>
                </a:ext>
              </a:extLst>
            </p:cNvPr>
            <p:cNvSpPr/>
            <p:nvPr/>
          </p:nvSpPr>
          <p:spPr>
            <a:xfrm>
              <a:off x="1111172" y="5310168"/>
              <a:ext cx="1086399" cy="377372"/>
            </a:xfrm>
            <a:prstGeom prst="roundRect">
              <a:avLst/>
            </a:prstGeom>
            <a:noFill/>
            <a:ln>
              <a:solidFill>
                <a:schemeClr val="bg1">
                  <a:alpha val="7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DEC8C98-4C86-231C-32D6-4D44EF9DA0A3}"/>
                </a:ext>
              </a:extLst>
            </p:cNvPr>
            <p:cNvSpPr txBox="1"/>
            <p:nvPr/>
          </p:nvSpPr>
          <p:spPr>
            <a:xfrm>
              <a:off x="1177682" y="5303108"/>
              <a:ext cx="959668" cy="369332"/>
            </a:xfrm>
            <a:prstGeom prst="rect">
              <a:avLst/>
            </a:prstGeom>
            <a:noFill/>
          </p:spPr>
          <p:txBody>
            <a:bodyPr wrap="square" rtlCol="0">
              <a:spAutoFit/>
            </a:bodyPr>
            <a:lstStyle/>
            <a:p>
              <a:pPr algn="ctr"/>
              <a:r>
                <a:rPr lang="en-US" dirty="0">
                  <a:solidFill>
                    <a:schemeClr val="bg1"/>
                  </a:solidFill>
                </a:rPr>
                <a:t>more</a:t>
              </a:r>
            </a:p>
          </p:txBody>
        </p:sp>
        <p:sp>
          <p:nvSpPr>
            <p:cNvPr id="28" name="Rectangle: Rounded Corners 27">
              <a:extLst>
                <a:ext uri="{FF2B5EF4-FFF2-40B4-BE49-F238E27FC236}">
                  <a16:creationId xmlns:a16="http://schemas.microsoft.com/office/drawing/2014/main" id="{596A65EA-CA08-9FAE-C8EF-0B8067B2AB45}"/>
                </a:ext>
              </a:extLst>
            </p:cNvPr>
            <p:cNvSpPr/>
            <p:nvPr/>
          </p:nvSpPr>
          <p:spPr>
            <a:xfrm>
              <a:off x="428700" y="5634545"/>
              <a:ext cx="2685144" cy="628035"/>
            </a:xfrm>
            <a:prstGeom prst="roundRect">
              <a:avLst/>
            </a:prstGeom>
            <a:solidFill>
              <a:schemeClr val="tx1">
                <a:alpha val="48000"/>
              </a:schemeClr>
            </a:solidFill>
            <a:ln>
              <a:noFill/>
            </a:ln>
            <a:effectLst>
              <a:softEdge rad="254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Rounded Corners 28">
              <a:extLst>
                <a:ext uri="{FF2B5EF4-FFF2-40B4-BE49-F238E27FC236}">
                  <a16:creationId xmlns:a16="http://schemas.microsoft.com/office/drawing/2014/main" id="{4693F64D-DCC7-C1EA-1647-882CCE5DEE93}"/>
                </a:ext>
              </a:extLst>
            </p:cNvPr>
            <p:cNvSpPr/>
            <p:nvPr/>
          </p:nvSpPr>
          <p:spPr>
            <a:xfrm>
              <a:off x="3389087" y="1411513"/>
              <a:ext cx="2569028" cy="4180115"/>
            </a:xfrm>
            <a:prstGeom prst="roundRect">
              <a:avLst>
                <a:gd name="adj" fmla="val 8757"/>
              </a:avLst>
            </a:prstGeom>
            <a:gradFill flip="none" rotWithShape="1">
              <a:gsLst>
                <a:gs pos="0">
                  <a:srgbClr val="00CDD2"/>
                </a:gs>
                <a:gs pos="80000">
                  <a:srgbClr val="009DF3"/>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Rounded Corners 29">
              <a:extLst>
                <a:ext uri="{FF2B5EF4-FFF2-40B4-BE49-F238E27FC236}">
                  <a16:creationId xmlns:a16="http://schemas.microsoft.com/office/drawing/2014/main" id="{FB92E70C-A955-56CA-D950-8C5B9BF70245}"/>
                </a:ext>
              </a:extLst>
            </p:cNvPr>
            <p:cNvSpPr/>
            <p:nvPr/>
          </p:nvSpPr>
          <p:spPr>
            <a:xfrm>
              <a:off x="3497944" y="1480457"/>
              <a:ext cx="2351315" cy="3483429"/>
            </a:xfrm>
            <a:prstGeom prst="roundRect">
              <a:avLst>
                <a:gd name="adj" fmla="val 628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3FA03CB-A850-2EA5-3BDC-B05EF2A6D4F6}"/>
                </a:ext>
              </a:extLst>
            </p:cNvPr>
            <p:cNvSpPr/>
            <p:nvPr/>
          </p:nvSpPr>
          <p:spPr>
            <a:xfrm>
              <a:off x="4034972" y="720271"/>
              <a:ext cx="1277257" cy="1277257"/>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67F7CD02-5F37-3C74-0409-6A639B3D4E76}"/>
                </a:ext>
              </a:extLst>
            </p:cNvPr>
            <p:cNvSpPr/>
            <p:nvPr/>
          </p:nvSpPr>
          <p:spPr>
            <a:xfrm>
              <a:off x="4157745" y="781740"/>
              <a:ext cx="1124858" cy="1121659"/>
            </a:xfrm>
            <a:custGeom>
              <a:avLst/>
              <a:gdLst>
                <a:gd name="connsiteX0" fmla="*/ 594166 w 1124858"/>
                <a:gd name="connsiteY0" fmla="*/ 0 h 1121659"/>
                <a:gd name="connsiteX1" fmla="*/ 675778 w 1124858"/>
                <a:gd name="connsiteY1" fmla="*/ 8228 h 1121659"/>
                <a:gd name="connsiteX2" fmla="*/ 1124858 w 1124858"/>
                <a:gd name="connsiteY2" fmla="*/ 559230 h 1121659"/>
                <a:gd name="connsiteX3" fmla="*/ 562429 w 1124858"/>
                <a:gd name="connsiteY3" fmla="*/ 1121659 h 1121659"/>
                <a:gd name="connsiteX4" fmla="*/ 0 w 1124858"/>
                <a:gd name="connsiteY4" fmla="*/ 559230 h 1121659"/>
                <a:gd name="connsiteX5" fmla="*/ 11427 w 1124858"/>
                <a:gd name="connsiteY5" fmla="*/ 445881 h 1121659"/>
                <a:gd name="connsiteX6" fmla="*/ 16755 w 1124858"/>
                <a:gd name="connsiteY6" fmla="*/ 428717 h 1121659"/>
                <a:gd name="connsiteX7" fmla="*/ 594166 w 1124858"/>
                <a:gd name="connsiteY7" fmla="*/ 0 h 112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4858" h="1121659">
                  <a:moveTo>
                    <a:pt x="594166" y="0"/>
                  </a:moveTo>
                  <a:lnTo>
                    <a:pt x="675778" y="8228"/>
                  </a:lnTo>
                  <a:cubicBezTo>
                    <a:pt x="932068" y="60672"/>
                    <a:pt x="1124858" y="287437"/>
                    <a:pt x="1124858" y="559230"/>
                  </a:cubicBezTo>
                  <a:cubicBezTo>
                    <a:pt x="1124858" y="869851"/>
                    <a:pt x="873050" y="1121659"/>
                    <a:pt x="562429" y="1121659"/>
                  </a:cubicBezTo>
                  <a:cubicBezTo>
                    <a:pt x="251808" y="1121659"/>
                    <a:pt x="0" y="869851"/>
                    <a:pt x="0" y="559230"/>
                  </a:cubicBezTo>
                  <a:cubicBezTo>
                    <a:pt x="0" y="520402"/>
                    <a:pt x="3935" y="482494"/>
                    <a:pt x="11427" y="445881"/>
                  </a:cubicBezTo>
                  <a:lnTo>
                    <a:pt x="16755" y="428717"/>
                  </a:lnTo>
                  <a:lnTo>
                    <a:pt x="594166" y="0"/>
                  </a:lnTo>
                  <a:close/>
                </a:path>
              </a:pathLst>
            </a:custGeom>
            <a:gradFill flip="none" rotWithShape="1">
              <a:gsLst>
                <a:gs pos="0">
                  <a:srgbClr val="00D3DA"/>
                </a:gs>
                <a:gs pos="100000">
                  <a:srgbClr val="009DF3"/>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18EDEFE8-5965-5E89-FE6F-B3A15409BC15}"/>
                </a:ext>
              </a:extLst>
            </p:cNvPr>
            <p:cNvSpPr/>
            <p:nvPr/>
          </p:nvSpPr>
          <p:spPr>
            <a:xfrm rot="17155617" flipV="1">
              <a:off x="4043815" y="753726"/>
              <a:ext cx="737683" cy="592203"/>
            </a:xfrm>
            <a:custGeom>
              <a:avLst/>
              <a:gdLst>
                <a:gd name="connsiteX0" fmla="*/ 545674 w 577411"/>
                <a:gd name="connsiteY0" fmla="*/ 0 h 431916"/>
                <a:gd name="connsiteX1" fmla="*/ 577411 w 577411"/>
                <a:gd name="connsiteY1" fmla="*/ 3199 h 431916"/>
                <a:gd name="connsiteX2" fmla="*/ 0 w 577411"/>
                <a:gd name="connsiteY2" fmla="*/ 431916 h 431916"/>
                <a:gd name="connsiteX3" fmla="*/ 27443 w 577411"/>
                <a:gd name="connsiteY3" fmla="*/ 343506 h 431916"/>
                <a:gd name="connsiteX4" fmla="*/ 545674 w 577411"/>
                <a:gd name="connsiteY4" fmla="*/ 0 h 431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411" h="431916">
                  <a:moveTo>
                    <a:pt x="545674" y="0"/>
                  </a:moveTo>
                  <a:lnTo>
                    <a:pt x="577411" y="3199"/>
                  </a:lnTo>
                  <a:lnTo>
                    <a:pt x="0" y="431916"/>
                  </a:lnTo>
                  <a:lnTo>
                    <a:pt x="27443" y="343506"/>
                  </a:lnTo>
                  <a:cubicBezTo>
                    <a:pt x="112825" y="141642"/>
                    <a:pt x="312708" y="0"/>
                    <a:pt x="545674" y="0"/>
                  </a:cubicBezTo>
                  <a:close/>
                </a:path>
              </a:pathLst>
            </a:custGeom>
            <a:solidFill>
              <a:schemeClr val="tx1">
                <a:alpha val="48000"/>
              </a:schemeClr>
            </a:solidFill>
            <a:ln>
              <a:noFill/>
            </a:ln>
            <a:effectLst>
              <a:softEdge rad="381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13087DC3-D26A-8F55-1424-6F8E091355D7}"/>
                </a:ext>
              </a:extLst>
            </p:cNvPr>
            <p:cNvSpPr/>
            <p:nvPr/>
          </p:nvSpPr>
          <p:spPr>
            <a:xfrm rot="17155617" flipV="1">
              <a:off x="4127927" y="796471"/>
              <a:ext cx="577411" cy="431916"/>
            </a:xfrm>
            <a:custGeom>
              <a:avLst/>
              <a:gdLst>
                <a:gd name="connsiteX0" fmla="*/ 545674 w 577411"/>
                <a:gd name="connsiteY0" fmla="*/ 0 h 431916"/>
                <a:gd name="connsiteX1" fmla="*/ 577411 w 577411"/>
                <a:gd name="connsiteY1" fmla="*/ 3199 h 431916"/>
                <a:gd name="connsiteX2" fmla="*/ 0 w 577411"/>
                <a:gd name="connsiteY2" fmla="*/ 431916 h 431916"/>
                <a:gd name="connsiteX3" fmla="*/ 27443 w 577411"/>
                <a:gd name="connsiteY3" fmla="*/ 343506 h 431916"/>
                <a:gd name="connsiteX4" fmla="*/ 545674 w 577411"/>
                <a:gd name="connsiteY4" fmla="*/ 0 h 431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411" h="431916">
                  <a:moveTo>
                    <a:pt x="545674" y="0"/>
                  </a:moveTo>
                  <a:lnTo>
                    <a:pt x="577411" y="3199"/>
                  </a:lnTo>
                  <a:lnTo>
                    <a:pt x="0" y="431916"/>
                  </a:lnTo>
                  <a:lnTo>
                    <a:pt x="27443" y="343506"/>
                  </a:lnTo>
                  <a:cubicBezTo>
                    <a:pt x="112825" y="141642"/>
                    <a:pt x="312708" y="0"/>
                    <a:pt x="545674" y="0"/>
                  </a:cubicBezTo>
                  <a:close/>
                </a:path>
              </a:pathLst>
            </a:custGeom>
            <a:solidFill>
              <a:srgbClr val="009DF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TextBox 35">
              <a:extLst>
                <a:ext uri="{FF2B5EF4-FFF2-40B4-BE49-F238E27FC236}">
                  <a16:creationId xmlns:a16="http://schemas.microsoft.com/office/drawing/2014/main" id="{2451F05B-E51B-0362-4481-5D6A5F1C9BBA}"/>
                </a:ext>
              </a:extLst>
            </p:cNvPr>
            <p:cNvSpPr txBox="1"/>
            <p:nvPr/>
          </p:nvSpPr>
          <p:spPr>
            <a:xfrm>
              <a:off x="4174192" y="1160025"/>
              <a:ext cx="971561" cy="461665"/>
            </a:xfrm>
            <a:prstGeom prst="rect">
              <a:avLst/>
            </a:prstGeom>
            <a:noFill/>
          </p:spPr>
          <p:txBody>
            <a:bodyPr wrap="square" rtlCol="0">
              <a:spAutoFit/>
            </a:bodyPr>
            <a:lstStyle/>
            <a:p>
              <a:pPr algn="ctr"/>
              <a:r>
                <a:rPr lang="en-US" sz="24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pic>
          <p:nvPicPr>
            <p:cNvPr id="37" name="Graphic 36" descr="Battery with solid fill">
              <a:extLst>
                <a:ext uri="{FF2B5EF4-FFF2-40B4-BE49-F238E27FC236}">
                  <a16:creationId xmlns:a16="http://schemas.microsoft.com/office/drawing/2014/main" id="{7C3450EE-827F-AC55-6E21-214D907B56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405399" y="2283386"/>
              <a:ext cx="548640" cy="548640"/>
            </a:xfrm>
            <a:prstGeom prst="rect">
              <a:avLst/>
            </a:prstGeom>
          </p:spPr>
        </p:pic>
        <p:sp>
          <p:nvSpPr>
            <p:cNvPr id="38" name="TextBox 37">
              <a:extLst>
                <a:ext uri="{FF2B5EF4-FFF2-40B4-BE49-F238E27FC236}">
                  <a16:creationId xmlns:a16="http://schemas.microsoft.com/office/drawing/2014/main" id="{8FEB41BF-2AAB-9EBF-2981-DD5D9C4B0D0D}"/>
                </a:ext>
              </a:extLst>
            </p:cNvPr>
            <p:cNvSpPr txBox="1"/>
            <p:nvPr/>
          </p:nvSpPr>
          <p:spPr>
            <a:xfrm>
              <a:off x="3634926" y="2186844"/>
              <a:ext cx="2444261" cy="2211797"/>
            </a:xfrm>
            <a:prstGeom prst="rect">
              <a:avLst/>
            </a:prstGeom>
            <a:noFill/>
          </p:spPr>
          <p:txBody>
            <a:bodyPr wrap="square" rtlCol="0">
              <a:spAutoFit/>
            </a:bodyPr>
            <a:lstStyle/>
            <a:p>
              <a:pPr marL="0" marR="0">
                <a:lnSpc>
                  <a:spcPct val="115000"/>
                </a:lnSpc>
                <a:spcBef>
                  <a:spcPts val="0"/>
                </a:spcBef>
                <a:spcAft>
                  <a:spcPts val="1000"/>
                </a:spcAft>
              </a:pPr>
              <a:r>
                <a:rPr lang="en-US" dirty="0">
                  <a:effectLst/>
                  <a:latin typeface="Calibri" panose="020F0502020204030204" pitchFamily="34" charset="0"/>
                  <a:ea typeface="Calibri" panose="020F0502020204030204" pitchFamily="34" charset="0"/>
                  <a:cs typeface="Times New Roman" panose="02020603050405020304" pitchFamily="18" charset="0"/>
                </a:rPr>
                <a:t>Student Management: </a:t>
              </a:r>
              <a:r>
                <a:rPr lang="en-US" sz="1600" dirty="0">
                  <a:effectLst/>
                  <a:latin typeface="Calibri" panose="020F0502020204030204" pitchFamily="34" charset="0"/>
                  <a:ea typeface="Calibri" panose="020F0502020204030204" pitchFamily="34" charset="0"/>
                  <a:cs typeface="Times New Roman" panose="02020603050405020304" pitchFamily="18" charset="0"/>
                </a:rPr>
                <a:t>Simplify login, schedules, grades.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Communication Hub: Connect assignments, records, discussions.</a:t>
              </a:r>
            </a:p>
            <a:p>
              <a:pPr marL="0" marR="0">
                <a:lnSpc>
                  <a:spcPct val="115000"/>
                </a:lnSpc>
                <a:spcBef>
                  <a:spcPts val="0"/>
                </a:spcBef>
                <a:spcAft>
                  <a:spcPts val="100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Rectangle: Rounded Corners 39">
              <a:extLst>
                <a:ext uri="{FF2B5EF4-FFF2-40B4-BE49-F238E27FC236}">
                  <a16:creationId xmlns:a16="http://schemas.microsoft.com/office/drawing/2014/main" id="{47D6E64F-63ED-16AA-ADF4-DA7DC383B320}"/>
                </a:ext>
              </a:extLst>
            </p:cNvPr>
            <p:cNvSpPr/>
            <p:nvPr/>
          </p:nvSpPr>
          <p:spPr>
            <a:xfrm>
              <a:off x="4111171" y="5094514"/>
              <a:ext cx="1086399" cy="377372"/>
            </a:xfrm>
            <a:prstGeom prst="roundRect">
              <a:avLst/>
            </a:prstGeom>
            <a:noFill/>
            <a:ln>
              <a:solidFill>
                <a:schemeClr val="bg1">
                  <a:alpha val="7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A89610D-870E-20CC-AE56-B22096F5C286}"/>
                </a:ext>
              </a:extLst>
            </p:cNvPr>
            <p:cNvSpPr txBox="1"/>
            <p:nvPr/>
          </p:nvSpPr>
          <p:spPr>
            <a:xfrm>
              <a:off x="4193766" y="5083797"/>
              <a:ext cx="959668" cy="369332"/>
            </a:xfrm>
            <a:prstGeom prst="rect">
              <a:avLst/>
            </a:prstGeom>
            <a:noFill/>
          </p:spPr>
          <p:txBody>
            <a:bodyPr wrap="square" rtlCol="0">
              <a:spAutoFit/>
            </a:bodyPr>
            <a:lstStyle/>
            <a:p>
              <a:pPr algn="ctr"/>
              <a:r>
                <a:rPr lang="en-US" dirty="0">
                  <a:solidFill>
                    <a:schemeClr val="bg1"/>
                  </a:solidFill>
                </a:rPr>
                <a:t>more</a:t>
              </a:r>
            </a:p>
          </p:txBody>
        </p:sp>
        <p:sp>
          <p:nvSpPr>
            <p:cNvPr id="42" name="Rectangle: Rounded Corners 41">
              <a:extLst>
                <a:ext uri="{FF2B5EF4-FFF2-40B4-BE49-F238E27FC236}">
                  <a16:creationId xmlns:a16="http://schemas.microsoft.com/office/drawing/2014/main" id="{4DC2B197-C269-B603-13EA-01E93E562258}"/>
                </a:ext>
              </a:extLst>
            </p:cNvPr>
            <p:cNvSpPr/>
            <p:nvPr/>
          </p:nvSpPr>
          <p:spPr>
            <a:xfrm>
              <a:off x="3309257" y="5660572"/>
              <a:ext cx="2685144" cy="628035"/>
            </a:xfrm>
            <a:prstGeom prst="roundRect">
              <a:avLst/>
            </a:prstGeom>
            <a:solidFill>
              <a:schemeClr val="tx1">
                <a:alpha val="48000"/>
              </a:schemeClr>
            </a:solidFill>
            <a:ln>
              <a:noFill/>
            </a:ln>
            <a:effectLst>
              <a:softEdge rad="254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Rectangle: Rounded Corners 42">
              <a:extLst>
                <a:ext uri="{FF2B5EF4-FFF2-40B4-BE49-F238E27FC236}">
                  <a16:creationId xmlns:a16="http://schemas.microsoft.com/office/drawing/2014/main" id="{1B814096-4062-4D26-6396-E585F40C2B84}"/>
                </a:ext>
              </a:extLst>
            </p:cNvPr>
            <p:cNvSpPr/>
            <p:nvPr/>
          </p:nvSpPr>
          <p:spPr>
            <a:xfrm>
              <a:off x="6225686" y="1274824"/>
              <a:ext cx="2569028" cy="4180115"/>
            </a:xfrm>
            <a:prstGeom prst="roundRect">
              <a:avLst>
                <a:gd name="adj" fmla="val 8757"/>
              </a:avLst>
            </a:prstGeom>
            <a:gradFill flip="none" rotWithShape="1">
              <a:gsLst>
                <a:gs pos="0">
                  <a:srgbClr val="FFAF02"/>
                </a:gs>
                <a:gs pos="92000">
                  <a:srgbClr val="FF5D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Rectangle: Rounded Corners 43">
              <a:extLst>
                <a:ext uri="{FF2B5EF4-FFF2-40B4-BE49-F238E27FC236}">
                  <a16:creationId xmlns:a16="http://schemas.microsoft.com/office/drawing/2014/main" id="{FBC7CDD5-8756-0E98-6932-A1A14915769D}"/>
                </a:ext>
              </a:extLst>
            </p:cNvPr>
            <p:cNvSpPr/>
            <p:nvPr/>
          </p:nvSpPr>
          <p:spPr>
            <a:xfrm>
              <a:off x="6386285" y="1480457"/>
              <a:ext cx="2351315" cy="3483429"/>
            </a:xfrm>
            <a:prstGeom prst="roundRect">
              <a:avLst>
                <a:gd name="adj" fmla="val 628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5DF19E4-CA66-9EAE-8C98-076C73FBE48C}"/>
                </a:ext>
              </a:extLst>
            </p:cNvPr>
            <p:cNvSpPr/>
            <p:nvPr/>
          </p:nvSpPr>
          <p:spPr>
            <a:xfrm>
              <a:off x="6923313" y="720271"/>
              <a:ext cx="1277257" cy="1277257"/>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35E6D791-7F4F-A546-2C3F-9B6C6E7FD6F6}"/>
                </a:ext>
              </a:extLst>
            </p:cNvPr>
            <p:cNvSpPr/>
            <p:nvPr/>
          </p:nvSpPr>
          <p:spPr>
            <a:xfrm>
              <a:off x="6999512" y="799670"/>
              <a:ext cx="1124858" cy="1121659"/>
            </a:xfrm>
            <a:custGeom>
              <a:avLst/>
              <a:gdLst>
                <a:gd name="connsiteX0" fmla="*/ 594166 w 1124858"/>
                <a:gd name="connsiteY0" fmla="*/ 0 h 1121659"/>
                <a:gd name="connsiteX1" fmla="*/ 675778 w 1124858"/>
                <a:gd name="connsiteY1" fmla="*/ 8228 h 1121659"/>
                <a:gd name="connsiteX2" fmla="*/ 1124858 w 1124858"/>
                <a:gd name="connsiteY2" fmla="*/ 559230 h 1121659"/>
                <a:gd name="connsiteX3" fmla="*/ 562429 w 1124858"/>
                <a:gd name="connsiteY3" fmla="*/ 1121659 h 1121659"/>
                <a:gd name="connsiteX4" fmla="*/ 0 w 1124858"/>
                <a:gd name="connsiteY4" fmla="*/ 559230 h 1121659"/>
                <a:gd name="connsiteX5" fmla="*/ 11427 w 1124858"/>
                <a:gd name="connsiteY5" fmla="*/ 445881 h 1121659"/>
                <a:gd name="connsiteX6" fmla="*/ 16755 w 1124858"/>
                <a:gd name="connsiteY6" fmla="*/ 428717 h 1121659"/>
                <a:gd name="connsiteX7" fmla="*/ 594166 w 1124858"/>
                <a:gd name="connsiteY7" fmla="*/ 0 h 112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4858" h="1121659">
                  <a:moveTo>
                    <a:pt x="594166" y="0"/>
                  </a:moveTo>
                  <a:lnTo>
                    <a:pt x="675778" y="8228"/>
                  </a:lnTo>
                  <a:cubicBezTo>
                    <a:pt x="932068" y="60672"/>
                    <a:pt x="1124858" y="287437"/>
                    <a:pt x="1124858" y="559230"/>
                  </a:cubicBezTo>
                  <a:cubicBezTo>
                    <a:pt x="1124858" y="869851"/>
                    <a:pt x="873050" y="1121659"/>
                    <a:pt x="562429" y="1121659"/>
                  </a:cubicBezTo>
                  <a:cubicBezTo>
                    <a:pt x="251808" y="1121659"/>
                    <a:pt x="0" y="869851"/>
                    <a:pt x="0" y="559230"/>
                  </a:cubicBezTo>
                  <a:cubicBezTo>
                    <a:pt x="0" y="520402"/>
                    <a:pt x="3935" y="482494"/>
                    <a:pt x="11427" y="445881"/>
                  </a:cubicBezTo>
                  <a:lnTo>
                    <a:pt x="16755" y="428717"/>
                  </a:lnTo>
                  <a:lnTo>
                    <a:pt x="594166" y="0"/>
                  </a:lnTo>
                  <a:close/>
                </a:path>
              </a:pathLst>
            </a:custGeom>
            <a:gradFill flip="none" rotWithShape="1">
              <a:gsLst>
                <a:gs pos="0">
                  <a:srgbClr val="FFAF02"/>
                </a:gs>
                <a:gs pos="100000">
                  <a:srgbClr val="FF5D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46">
              <a:extLst>
                <a:ext uri="{FF2B5EF4-FFF2-40B4-BE49-F238E27FC236}">
                  <a16:creationId xmlns:a16="http://schemas.microsoft.com/office/drawing/2014/main" id="{C81A0219-C3E5-AD60-F1A5-F1578CC48AC6}"/>
                </a:ext>
              </a:extLst>
            </p:cNvPr>
            <p:cNvSpPr/>
            <p:nvPr/>
          </p:nvSpPr>
          <p:spPr>
            <a:xfrm rot="17155617" flipV="1">
              <a:off x="6932156" y="753726"/>
              <a:ext cx="737683" cy="592203"/>
            </a:xfrm>
            <a:custGeom>
              <a:avLst/>
              <a:gdLst>
                <a:gd name="connsiteX0" fmla="*/ 545674 w 577411"/>
                <a:gd name="connsiteY0" fmla="*/ 0 h 431916"/>
                <a:gd name="connsiteX1" fmla="*/ 577411 w 577411"/>
                <a:gd name="connsiteY1" fmla="*/ 3199 h 431916"/>
                <a:gd name="connsiteX2" fmla="*/ 0 w 577411"/>
                <a:gd name="connsiteY2" fmla="*/ 431916 h 431916"/>
                <a:gd name="connsiteX3" fmla="*/ 27443 w 577411"/>
                <a:gd name="connsiteY3" fmla="*/ 343506 h 431916"/>
                <a:gd name="connsiteX4" fmla="*/ 545674 w 577411"/>
                <a:gd name="connsiteY4" fmla="*/ 0 h 431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411" h="431916">
                  <a:moveTo>
                    <a:pt x="545674" y="0"/>
                  </a:moveTo>
                  <a:lnTo>
                    <a:pt x="577411" y="3199"/>
                  </a:lnTo>
                  <a:lnTo>
                    <a:pt x="0" y="431916"/>
                  </a:lnTo>
                  <a:lnTo>
                    <a:pt x="27443" y="343506"/>
                  </a:lnTo>
                  <a:cubicBezTo>
                    <a:pt x="112825" y="141642"/>
                    <a:pt x="312708" y="0"/>
                    <a:pt x="545674" y="0"/>
                  </a:cubicBezTo>
                  <a:close/>
                </a:path>
              </a:pathLst>
            </a:custGeom>
            <a:solidFill>
              <a:schemeClr val="tx1">
                <a:alpha val="48000"/>
              </a:schemeClr>
            </a:solidFill>
            <a:ln>
              <a:noFill/>
            </a:ln>
            <a:effectLst>
              <a:softEdge rad="381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47">
              <a:extLst>
                <a:ext uri="{FF2B5EF4-FFF2-40B4-BE49-F238E27FC236}">
                  <a16:creationId xmlns:a16="http://schemas.microsoft.com/office/drawing/2014/main" id="{29152332-6D83-40DA-C748-44DDD9FC026B}"/>
                </a:ext>
              </a:extLst>
            </p:cNvPr>
            <p:cNvSpPr/>
            <p:nvPr/>
          </p:nvSpPr>
          <p:spPr>
            <a:xfrm rot="17155617" flipV="1">
              <a:off x="7016268" y="796471"/>
              <a:ext cx="577411" cy="431916"/>
            </a:xfrm>
            <a:custGeom>
              <a:avLst/>
              <a:gdLst>
                <a:gd name="connsiteX0" fmla="*/ 545674 w 577411"/>
                <a:gd name="connsiteY0" fmla="*/ 0 h 431916"/>
                <a:gd name="connsiteX1" fmla="*/ 577411 w 577411"/>
                <a:gd name="connsiteY1" fmla="*/ 3199 h 431916"/>
                <a:gd name="connsiteX2" fmla="*/ 0 w 577411"/>
                <a:gd name="connsiteY2" fmla="*/ 431916 h 431916"/>
                <a:gd name="connsiteX3" fmla="*/ 27443 w 577411"/>
                <a:gd name="connsiteY3" fmla="*/ 343506 h 431916"/>
                <a:gd name="connsiteX4" fmla="*/ 545674 w 577411"/>
                <a:gd name="connsiteY4" fmla="*/ 0 h 431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411" h="431916">
                  <a:moveTo>
                    <a:pt x="545674" y="0"/>
                  </a:moveTo>
                  <a:lnTo>
                    <a:pt x="577411" y="3199"/>
                  </a:lnTo>
                  <a:lnTo>
                    <a:pt x="0" y="431916"/>
                  </a:lnTo>
                  <a:lnTo>
                    <a:pt x="27443" y="343506"/>
                  </a:lnTo>
                  <a:cubicBezTo>
                    <a:pt x="112825" y="141642"/>
                    <a:pt x="312708" y="0"/>
                    <a:pt x="545674" y="0"/>
                  </a:cubicBezTo>
                  <a:close/>
                </a:path>
              </a:pathLst>
            </a:custGeom>
            <a:solidFill>
              <a:srgbClr val="FF5D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TextBox 49">
              <a:extLst>
                <a:ext uri="{FF2B5EF4-FFF2-40B4-BE49-F238E27FC236}">
                  <a16:creationId xmlns:a16="http://schemas.microsoft.com/office/drawing/2014/main" id="{9C352B72-3C36-E931-9C92-A4D469FBACC9}"/>
                </a:ext>
              </a:extLst>
            </p:cNvPr>
            <p:cNvSpPr txBox="1"/>
            <p:nvPr/>
          </p:nvSpPr>
          <p:spPr>
            <a:xfrm>
              <a:off x="7082280" y="1082981"/>
              <a:ext cx="971561" cy="461665"/>
            </a:xfrm>
            <a:prstGeom prst="rect">
              <a:avLst/>
            </a:prstGeom>
            <a:noFill/>
          </p:spPr>
          <p:txBody>
            <a:bodyPr wrap="square" rtlCol="0">
              <a:spAutoFit/>
            </a:bodyPr>
            <a:lstStyle/>
            <a:p>
              <a:pPr algn="ctr"/>
              <a:r>
                <a:rPr lang="en-US" sz="24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03</a:t>
              </a:r>
            </a:p>
          </p:txBody>
        </p:sp>
        <p:pic>
          <p:nvPicPr>
            <p:cNvPr id="51" name="Graphic 50" descr="Bar graph with upward trend outline">
              <a:extLst>
                <a:ext uri="{FF2B5EF4-FFF2-40B4-BE49-F238E27FC236}">
                  <a16:creationId xmlns:a16="http://schemas.microsoft.com/office/drawing/2014/main" id="{AF13B2AD-9F97-B307-9A53-8FB28CA025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293740" y="2283386"/>
              <a:ext cx="548640" cy="548640"/>
            </a:xfrm>
            <a:prstGeom prst="rect">
              <a:avLst/>
            </a:prstGeom>
          </p:spPr>
        </p:pic>
        <p:sp>
          <p:nvSpPr>
            <p:cNvPr id="52" name="TextBox 51">
              <a:extLst>
                <a:ext uri="{FF2B5EF4-FFF2-40B4-BE49-F238E27FC236}">
                  <a16:creationId xmlns:a16="http://schemas.microsoft.com/office/drawing/2014/main" id="{179AD8D8-3406-E475-8703-B0078C52B861}"/>
                </a:ext>
              </a:extLst>
            </p:cNvPr>
            <p:cNvSpPr txBox="1"/>
            <p:nvPr/>
          </p:nvSpPr>
          <p:spPr>
            <a:xfrm>
              <a:off x="6530669" y="1921329"/>
              <a:ext cx="2117540" cy="3499440"/>
            </a:xfrm>
            <a:prstGeom prst="rect">
              <a:avLst/>
            </a:prstGeom>
            <a:noFill/>
          </p:spPr>
          <p:txBody>
            <a:bodyPr wrap="square" rtlCol="0">
              <a:spAutoFit/>
            </a:bodyPr>
            <a:lstStyle/>
            <a:p>
              <a:pPr marL="285750" marR="0" indent="-285750">
                <a:lnSpc>
                  <a:spcPct val="115000"/>
                </a:lnSpc>
                <a:spcBef>
                  <a:spcPts val="0"/>
                </a:spcBef>
                <a:spcAft>
                  <a:spcPts val="1000"/>
                </a:spcAft>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It is More efficient &amp; Convenient for college.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15000"/>
                </a:lnSpc>
                <a:spcBef>
                  <a:spcPts val="0"/>
                </a:spcBef>
                <a:spcAft>
                  <a:spcPts val="1000"/>
                </a:spcAft>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It reduces the manpower in the department because Software does all tasks easily in online mode.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15000"/>
                </a:lnSpc>
                <a:spcBef>
                  <a:spcPts val="0"/>
                </a:spcBef>
                <a:spcAft>
                  <a:spcPts val="1000"/>
                </a:spcAft>
                <a:buFont typeface="Wingdings" panose="05000000000000000000" pitchFamily="2" charset="2"/>
                <a:buChar char="Ø"/>
              </a:pPr>
              <a:endParaRPr lang="en-US" dirty="0">
                <a:solidFill>
                  <a:srgbClr val="FF5D0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4" name="Rectangle: Rounded Corners 53">
              <a:extLst>
                <a:ext uri="{FF2B5EF4-FFF2-40B4-BE49-F238E27FC236}">
                  <a16:creationId xmlns:a16="http://schemas.microsoft.com/office/drawing/2014/main" id="{A46CB28D-2FC8-06D4-2483-2427CDAAE1E2}"/>
                </a:ext>
              </a:extLst>
            </p:cNvPr>
            <p:cNvSpPr/>
            <p:nvPr/>
          </p:nvSpPr>
          <p:spPr>
            <a:xfrm>
              <a:off x="6999512" y="5094514"/>
              <a:ext cx="1086399" cy="377372"/>
            </a:xfrm>
            <a:prstGeom prst="roundRect">
              <a:avLst/>
            </a:prstGeom>
            <a:noFill/>
            <a:ln>
              <a:solidFill>
                <a:schemeClr val="bg1">
                  <a:alpha val="7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E907E8D9-F6C3-8507-2DB9-F0BF3E3B1EA1}"/>
                </a:ext>
              </a:extLst>
            </p:cNvPr>
            <p:cNvSpPr txBox="1"/>
            <p:nvPr/>
          </p:nvSpPr>
          <p:spPr>
            <a:xfrm>
              <a:off x="7003633" y="5121085"/>
              <a:ext cx="959668" cy="369332"/>
            </a:xfrm>
            <a:prstGeom prst="rect">
              <a:avLst/>
            </a:prstGeom>
            <a:noFill/>
          </p:spPr>
          <p:txBody>
            <a:bodyPr wrap="square" rtlCol="0">
              <a:spAutoFit/>
            </a:bodyPr>
            <a:lstStyle/>
            <a:p>
              <a:pPr algn="ctr"/>
              <a:r>
                <a:rPr lang="en-US" dirty="0">
                  <a:solidFill>
                    <a:schemeClr val="bg1"/>
                  </a:solidFill>
                </a:rPr>
                <a:t>more</a:t>
              </a:r>
            </a:p>
          </p:txBody>
        </p:sp>
        <p:sp>
          <p:nvSpPr>
            <p:cNvPr id="56" name="Rectangle: Rounded Corners 55">
              <a:extLst>
                <a:ext uri="{FF2B5EF4-FFF2-40B4-BE49-F238E27FC236}">
                  <a16:creationId xmlns:a16="http://schemas.microsoft.com/office/drawing/2014/main" id="{3BC9688F-548F-DD66-D30A-077CF7993321}"/>
                </a:ext>
              </a:extLst>
            </p:cNvPr>
            <p:cNvSpPr/>
            <p:nvPr/>
          </p:nvSpPr>
          <p:spPr>
            <a:xfrm>
              <a:off x="6197598" y="5660572"/>
              <a:ext cx="2685144" cy="628035"/>
            </a:xfrm>
            <a:prstGeom prst="roundRect">
              <a:avLst/>
            </a:prstGeom>
            <a:solidFill>
              <a:schemeClr val="tx1">
                <a:alpha val="48000"/>
              </a:schemeClr>
            </a:solidFill>
            <a:ln>
              <a:noFill/>
            </a:ln>
            <a:effectLst>
              <a:softEdge rad="254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Rectangle: Rounded Corners 56">
              <a:extLst>
                <a:ext uri="{FF2B5EF4-FFF2-40B4-BE49-F238E27FC236}">
                  <a16:creationId xmlns:a16="http://schemas.microsoft.com/office/drawing/2014/main" id="{C8C453A6-1CA4-DE06-A7F1-DCB73E09840D}"/>
                </a:ext>
              </a:extLst>
            </p:cNvPr>
            <p:cNvSpPr/>
            <p:nvPr/>
          </p:nvSpPr>
          <p:spPr>
            <a:xfrm>
              <a:off x="8857514" y="1224584"/>
              <a:ext cx="2877285" cy="4578950"/>
            </a:xfrm>
            <a:prstGeom prst="roundRect">
              <a:avLst>
                <a:gd name="adj" fmla="val 8757"/>
              </a:avLst>
            </a:prstGeom>
            <a:gradFill flip="none" rotWithShape="1">
              <a:gsLst>
                <a:gs pos="0">
                  <a:srgbClr val="A4CF03"/>
                </a:gs>
                <a:gs pos="82000">
                  <a:srgbClr val="34C3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Rectangle: Rounded Corners 57">
              <a:extLst>
                <a:ext uri="{FF2B5EF4-FFF2-40B4-BE49-F238E27FC236}">
                  <a16:creationId xmlns:a16="http://schemas.microsoft.com/office/drawing/2014/main" id="{A5486E47-064F-7C21-8384-F0C4B8F8804A}"/>
                </a:ext>
              </a:extLst>
            </p:cNvPr>
            <p:cNvSpPr/>
            <p:nvPr/>
          </p:nvSpPr>
          <p:spPr>
            <a:xfrm>
              <a:off x="9005250" y="1489067"/>
              <a:ext cx="2693794" cy="3916289"/>
            </a:xfrm>
            <a:prstGeom prst="roundRect">
              <a:avLst>
                <a:gd name="adj" fmla="val 628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6F17955-F683-0490-5FDA-917BCA9A353D}"/>
                </a:ext>
              </a:extLst>
            </p:cNvPr>
            <p:cNvSpPr/>
            <p:nvPr/>
          </p:nvSpPr>
          <p:spPr>
            <a:xfrm>
              <a:off x="9811656" y="720271"/>
              <a:ext cx="1277257" cy="1277257"/>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E39345E2-C916-AD56-36D4-BA3B56A163F0}"/>
                </a:ext>
              </a:extLst>
            </p:cNvPr>
            <p:cNvSpPr/>
            <p:nvPr/>
          </p:nvSpPr>
          <p:spPr>
            <a:xfrm>
              <a:off x="9887855" y="799670"/>
              <a:ext cx="1124858" cy="1121659"/>
            </a:xfrm>
            <a:custGeom>
              <a:avLst/>
              <a:gdLst>
                <a:gd name="connsiteX0" fmla="*/ 594166 w 1124858"/>
                <a:gd name="connsiteY0" fmla="*/ 0 h 1121659"/>
                <a:gd name="connsiteX1" fmla="*/ 675778 w 1124858"/>
                <a:gd name="connsiteY1" fmla="*/ 8228 h 1121659"/>
                <a:gd name="connsiteX2" fmla="*/ 1124858 w 1124858"/>
                <a:gd name="connsiteY2" fmla="*/ 559230 h 1121659"/>
                <a:gd name="connsiteX3" fmla="*/ 562429 w 1124858"/>
                <a:gd name="connsiteY3" fmla="*/ 1121659 h 1121659"/>
                <a:gd name="connsiteX4" fmla="*/ 0 w 1124858"/>
                <a:gd name="connsiteY4" fmla="*/ 559230 h 1121659"/>
                <a:gd name="connsiteX5" fmla="*/ 11427 w 1124858"/>
                <a:gd name="connsiteY5" fmla="*/ 445881 h 1121659"/>
                <a:gd name="connsiteX6" fmla="*/ 16755 w 1124858"/>
                <a:gd name="connsiteY6" fmla="*/ 428717 h 1121659"/>
                <a:gd name="connsiteX7" fmla="*/ 594166 w 1124858"/>
                <a:gd name="connsiteY7" fmla="*/ 0 h 112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4858" h="1121659">
                  <a:moveTo>
                    <a:pt x="594166" y="0"/>
                  </a:moveTo>
                  <a:lnTo>
                    <a:pt x="675778" y="8228"/>
                  </a:lnTo>
                  <a:cubicBezTo>
                    <a:pt x="932068" y="60672"/>
                    <a:pt x="1124858" y="287437"/>
                    <a:pt x="1124858" y="559230"/>
                  </a:cubicBezTo>
                  <a:cubicBezTo>
                    <a:pt x="1124858" y="869851"/>
                    <a:pt x="873050" y="1121659"/>
                    <a:pt x="562429" y="1121659"/>
                  </a:cubicBezTo>
                  <a:cubicBezTo>
                    <a:pt x="251808" y="1121659"/>
                    <a:pt x="0" y="869851"/>
                    <a:pt x="0" y="559230"/>
                  </a:cubicBezTo>
                  <a:cubicBezTo>
                    <a:pt x="0" y="520402"/>
                    <a:pt x="3935" y="482494"/>
                    <a:pt x="11427" y="445881"/>
                  </a:cubicBezTo>
                  <a:lnTo>
                    <a:pt x="16755" y="428717"/>
                  </a:lnTo>
                  <a:lnTo>
                    <a:pt x="594166" y="0"/>
                  </a:lnTo>
                  <a:close/>
                </a:path>
              </a:pathLst>
            </a:custGeom>
            <a:gradFill flip="none" rotWithShape="1">
              <a:gsLst>
                <a:gs pos="0">
                  <a:srgbClr val="A4CF03"/>
                </a:gs>
                <a:gs pos="100000">
                  <a:srgbClr val="34C3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Shape 60">
              <a:extLst>
                <a:ext uri="{FF2B5EF4-FFF2-40B4-BE49-F238E27FC236}">
                  <a16:creationId xmlns:a16="http://schemas.microsoft.com/office/drawing/2014/main" id="{86D8327D-1F1C-BDD6-D4C0-C93D12CEA1B0}"/>
                </a:ext>
              </a:extLst>
            </p:cNvPr>
            <p:cNvSpPr/>
            <p:nvPr/>
          </p:nvSpPr>
          <p:spPr>
            <a:xfrm rot="17155617" flipV="1">
              <a:off x="9820499" y="753726"/>
              <a:ext cx="737683" cy="592203"/>
            </a:xfrm>
            <a:custGeom>
              <a:avLst/>
              <a:gdLst>
                <a:gd name="connsiteX0" fmla="*/ 545674 w 577411"/>
                <a:gd name="connsiteY0" fmla="*/ 0 h 431916"/>
                <a:gd name="connsiteX1" fmla="*/ 577411 w 577411"/>
                <a:gd name="connsiteY1" fmla="*/ 3199 h 431916"/>
                <a:gd name="connsiteX2" fmla="*/ 0 w 577411"/>
                <a:gd name="connsiteY2" fmla="*/ 431916 h 431916"/>
                <a:gd name="connsiteX3" fmla="*/ 27443 w 577411"/>
                <a:gd name="connsiteY3" fmla="*/ 343506 h 431916"/>
                <a:gd name="connsiteX4" fmla="*/ 545674 w 577411"/>
                <a:gd name="connsiteY4" fmla="*/ 0 h 431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411" h="431916">
                  <a:moveTo>
                    <a:pt x="545674" y="0"/>
                  </a:moveTo>
                  <a:lnTo>
                    <a:pt x="577411" y="3199"/>
                  </a:lnTo>
                  <a:lnTo>
                    <a:pt x="0" y="431916"/>
                  </a:lnTo>
                  <a:lnTo>
                    <a:pt x="27443" y="343506"/>
                  </a:lnTo>
                  <a:cubicBezTo>
                    <a:pt x="112825" y="141642"/>
                    <a:pt x="312708" y="0"/>
                    <a:pt x="545674" y="0"/>
                  </a:cubicBezTo>
                  <a:close/>
                </a:path>
              </a:pathLst>
            </a:custGeom>
            <a:solidFill>
              <a:schemeClr val="tx1">
                <a:alpha val="48000"/>
              </a:schemeClr>
            </a:solidFill>
            <a:ln>
              <a:noFill/>
            </a:ln>
            <a:effectLst>
              <a:softEdge rad="381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4C60A1AB-7498-4467-6D93-8F1AC53E125D}"/>
                </a:ext>
              </a:extLst>
            </p:cNvPr>
            <p:cNvSpPr/>
            <p:nvPr/>
          </p:nvSpPr>
          <p:spPr>
            <a:xfrm rot="17155617" flipV="1">
              <a:off x="9904611" y="796471"/>
              <a:ext cx="577411" cy="431916"/>
            </a:xfrm>
            <a:custGeom>
              <a:avLst/>
              <a:gdLst>
                <a:gd name="connsiteX0" fmla="*/ 545674 w 577411"/>
                <a:gd name="connsiteY0" fmla="*/ 0 h 431916"/>
                <a:gd name="connsiteX1" fmla="*/ 577411 w 577411"/>
                <a:gd name="connsiteY1" fmla="*/ 3199 h 431916"/>
                <a:gd name="connsiteX2" fmla="*/ 0 w 577411"/>
                <a:gd name="connsiteY2" fmla="*/ 431916 h 431916"/>
                <a:gd name="connsiteX3" fmla="*/ 27443 w 577411"/>
                <a:gd name="connsiteY3" fmla="*/ 343506 h 431916"/>
                <a:gd name="connsiteX4" fmla="*/ 545674 w 577411"/>
                <a:gd name="connsiteY4" fmla="*/ 0 h 431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411" h="431916">
                  <a:moveTo>
                    <a:pt x="545674" y="0"/>
                  </a:moveTo>
                  <a:lnTo>
                    <a:pt x="577411" y="3199"/>
                  </a:lnTo>
                  <a:lnTo>
                    <a:pt x="0" y="431916"/>
                  </a:lnTo>
                  <a:lnTo>
                    <a:pt x="27443" y="343506"/>
                  </a:lnTo>
                  <a:cubicBezTo>
                    <a:pt x="112825" y="141642"/>
                    <a:pt x="312708" y="0"/>
                    <a:pt x="545674" y="0"/>
                  </a:cubicBezTo>
                  <a:close/>
                </a:path>
              </a:pathLst>
            </a:custGeom>
            <a:solidFill>
              <a:srgbClr val="34C3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TextBox 62">
              <a:extLst>
                <a:ext uri="{FF2B5EF4-FFF2-40B4-BE49-F238E27FC236}">
                  <a16:creationId xmlns:a16="http://schemas.microsoft.com/office/drawing/2014/main" id="{8F45A934-E256-561A-0659-E8FC820ECD1B}"/>
                </a:ext>
              </a:extLst>
            </p:cNvPr>
            <p:cNvSpPr txBox="1"/>
            <p:nvPr/>
          </p:nvSpPr>
          <p:spPr>
            <a:xfrm>
              <a:off x="10002693" y="1120936"/>
              <a:ext cx="971561" cy="307777"/>
            </a:xfrm>
            <a:prstGeom prst="rect">
              <a:avLst/>
            </a:prstGeom>
            <a:noFill/>
          </p:spPr>
          <p:txBody>
            <a:bodyPr wrap="square" rtlCol="0">
              <a:spAutoFit/>
            </a:bodyPr>
            <a:lstStyle/>
            <a:p>
              <a:pPr algn="ctr"/>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STEP</a:t>
              </a:r>
            </a:p>
          </p:txBody>
        </p:sp>
        <p:sp>
          <p:nvSpPr>
            <p:cNvPr id="64" name="TextBox 63">
              <a:extLst>
                <a:ext uri="{FF2B5EF4-FFF2-40B4-BE49-F238E27FC236}">
                  <a16:creationId xmlns:a16="http://schemas.microsoft.com/office/drawing/2014/main" id="{4710736A-BF57-8EDA-D1D0-3A12DB78742D}"/>
                </a:ext>
              </a:extLst>
            </p:cNvPr>
            <p:cNvSpPr txBox="1"/>
            <p:nvPr/>
          </p:nvSpPr>
          <p:spPr>
            <a:xfrm>
              <a:off x="9990800" y="1361980"/>
              <a:ext cx="971561" cy="461665"/>
            </a:xfrm>
            <a:prstGeom prst="rect">
              <a:avLst/>
            </a:prstGeom>
            <a:noFill/>
          </p:spPr>
          <p:txBody>
            <a:bodyPr wrap="square" rtlCol="0">
              <a:spAutoFit/>
            </a:bodyPr>
            <a:lstStyle/>
            <a:p>
              <a:pPr algn="ctr"/>
              <a:r>
                <a:rPr lang="en-US" sz="24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04</a:t>
              </a:r>
            </a:p>
          </p:txBody>
        </p:sp>
        <p:pic>
          <p:nvPicPr>
            <p:cNvPr id="65" name="Graphic 64" descr="Atom with solid fill">
              <a:extLst>
                <a:ext uri="{FF2B5EF4-FFF2-40B4-BE49-F238E27FC236}">
                  <a16:creationId xmlns:a16="http://schemas.microsoft.com/office/drawing/2014/main" id="{092D0E1A-EC50-6847-BFAA-C0C65F20DF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182083" y="2283386"/>
              <a:ext cx="548640" cy="548640"/>
            </a:xfrm>
            <a:prstGeom prst="rect">
              <a:avLst/>
            </a:prstGeom>
          </p:spPr>
        </p:pic>
        <p:sp>
          <p:nvSpPr>
            <p:cNvPr id="66" name="TextBox 65">
              <a:extLst>
                <a:ext uri="{FF2B5EF4-FFF2-40B4-BE49-F238E27FC236}">
                  <a16:creationId xmlns:a16="http://schemas.microsoft.com/office/drawing/2014/main" id="{14A5B7AC-1ADD-C380-21D3-0B209B936AA6}"/>
                </a:ext>
              </a:extLst>
            </p:cNvPr>
            <p:cNvSpPr txBox="1"/>
            <p:nvPr/>
          </p:nvSpPr>
          <p:spPr>
            <a:xfrm>
              <a:off x="8978585" y="1959732"/>
              <a:ext cx="2685144" cy="3716750"/>
            </a:xfrm>
            <a:prstGeom prst="rect">
              <a:avLst/>
            </a:prstGeom>
            <a:noFill/>
          </p:spPr>
          <p:txBody>
            <a:bodyPr wrap="square" rtlCol="0">
              <a:spAutoFit/>
            </a:bodyPr>
            <a:lstStyle/>
            <a:p>
              <a:pPr marL="285750" marR="0" indent="-285750">
                <a:lnSpc>
                  <a:spcPct val="115000"/>
                </a:lnSpc>
                <a:spcBef>
                  <a:spcPts val="0"/>
                </a:spcBef>
                <a:spcAft>
                  <a:spcPts val="1000"/>
                </a:spcAft>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 The web application will facilitate communication between students, teachers, and administrators within a college.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rPr>
                <a:t>- Users will have different roles and permissions based on their status as students, teachers, or administrators</a:t>
              </a:r>
              <a:endParaRPr lang="en-US" dirty="0"/>
            </a:p>
            <a:p>
              <a:pPr algn="ctr"/>
              <a:endParaRPr lang="en-US" dirty="0">
                <a:solidFill>
                  <a:srgbClr val="34C30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8" name="Rectangle: Rounded Corners 67">
              <a:extLst>
                <a:ext uri="{FF2B5EF4-FFF2-40B4-BE49-F238E27FC236}">
                  <a16:creationId xmlns:a16="http://schemas.microsoft.com/office/drawing/2014/main" id="{1BDA9E82-DABB-ED49-6B38-DD9B714911BA}"/>
                </a:ext>
              </a:extLst>
            </p:cNvPr>
            <p:cNvSpPr/>
            <p:nvPr/>
          </p:nvSpPr>
          <p:spPr>
            <a:xfrm>
              <a:off x="9875962" y="5405356"/>
              <a:ext cx="1086399" cy="377372"/>
            </a:xfrm>
            <a:prstGeom prst="roundRect">
              <a:avLst/>
            </a:prstGeom>
            <a:noFill/>
            <a:ln>
              <a:solidFill>
                <a:schemeClr val="bg1">
                  <a:alpha val="7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E2F8DCB9-BF44-C31E-46E4-8256E4AB350D}"/>
                </a:ext>
              </a:extLst>
            </p:cNvPr>
            <p:cNvSpPr txBox="1"/>
            <p:nvPr/>
          </p:nvSpPr>
          <p:spPr>
            <a:xfrm>
              <a:off x="9909079" y="5384552"/>
              <a:ext cx="959668" cy="369332"/>
            </a:xfrm>
            <a:prstGeom prst="rect">
              <a:avLst/>
            </a:prstGeom>
            <a:noFill/>
          </p:spPr>
          <p:txBody>
            <a:bodyPr wrap="square" rtlCol="0">
              <a:spAutoFit/>
            </a:bodyPr>
            <a:lstStyle/>
            <a:p>
              <a:pPr algn="ctr"/>
              <a:r>
                <a:rPr lang="en-US" dirty="0">
                  <a:solidFill>
                    <a:schemeClr val="bg1"/>
                  </a:solidFill>
                </a:rPr>
                <a:t>more</a:t>
              </a:r>
            </a:p>
          </p:txBody>
        </p:sp>
        <p:sp>
          <p:nvSpPr>
            <p:cNvPr id="70" name="Rectangle: Rounded Corners 69">
              <a:extLst>
                <a:ext uri="{FF2B5EF4-FFF2-40B4-BE49-F238E27FC236}">
                  <a16:creationId xmlns:a16="http://schemas.microsoft.com/office/drawing/2014/main" id="{68B0D51C-19AB-57CD-81CC-9570FEC2AA3A}"/>
                </a:ext>
              </a:extLst>
            </p:cNvPr>
            <p:cNvSpPr/>
            <p:nvPr/>
          </p:nvSpPr>
          <p:spPr>
            <a:xfrm>
              <a:off x="8953584" y="5760629"/>
              <a:ext cx="2685144" cy="628035"/>
            </a:xfrm>
            <a:prstGeom prst="roundRect">
              <a:avLst/>
            </a:prstGeom>
            <a:solidFill>
              <a:schemeClr val="tx1">
                <a:alpha val="48000"/>
              </a:schemeClr>
            </a:solidFill>
            <a:ln>
              <a:noFill/>
            </a:ln>
            <a:effectLst>
              <a:softEdge rad="254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TextBox 2">
            <a:extLst>
              <a:ext uri="{FF2B5EF4-FFF2-40B4-BE49-F238E27FC236}">
                <a16:creationId xmlns:a16="http://schemas.microsoft.com/office/drawing/2014/main" id="{4FFCF473-A094-65A9-8718-43B03CA681E9}"/>
              </a:ext>
            </a:extLst>
          </p:cNvPr>
          <p:cNvSpPr txBox="1"/>
          <p:nvPr/>
        </p:nvSpPr>
        <p:spPr>
          <a:xfrm>
            <a:off x="5236776" y="73865"/>
            <a:ext cx="1681323" cy="830997"/>
          </a:xfrm>
          <a:prstGeom prst="rect">
            <a:avLst/>
          </a:prstGeom>
          <a:noFill/>
        </p:spPr>
        <p:txBody>
          <a:bodyPr wrap="square" rtlCol="0">
            <a:spAutoFit/>
          </a:bodyPr>
          <a:lstStyle/>
          <a:p>
            <a:r>
              <a:rPr lang="en-US" sz="4800" b="1" dirty="0">
                <a:highlight>
                  <a:srgbClr val="000000"/>
                </a:highlight>
              </a:rPr>
              <a:t>Scope</a:t>
            </a:r>
          </a:p>
        </p:txBody>
      </p:sp>
    </p:spTree>
    <p:extLst>
      <p:ext uri="{BB962C8B-B14F-4D97-AF65-F5344CB8AC3E}">
        <p14:creationId xmlns:p14="http://schemas.microsoft.com/office/powerpoint/2010/main" val="300396482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46C2EE7-5981-A912-54A6-F97221A46DA8}"/>
              </a:ext>
            </a:extLst>
          </p:cNvPr>
          <p:cNvGrpSpPr/>
          <p:nvPr/>
        </p:nvGrpSpPr>
        <p:grpSpPr>
          <a:xfrm>
            <a:off x="990246" y="1037366"/>
            <a:ext cx="10424160" cy="5482397"/>
            <a:chOff x="883920" y="581008"/>
            <a:chExt cx="10424160" cy="5482397"/>
          </a:xfrm>
        </p:grpSpPr>
        <p:sp>
          <p:nvSpPr>
            <p:cNvPr id="4" name="Rectangle: Rounded Corners 3">
              <a:extLst>
                <a:ext uri="{FF2B5EF4-FFF2-40B4-BE49-F238E27FC236}">
                  <a16:creationId xmlns:a16="http://schemas.microsoft.com/office/drawing/2014/main" id="{7772DC68-ECD8-4A9E-B5C1-04A0E3B8D3C4}"/>
                </a:ext>
              </a:extLst>
            </p:cNvPr>
            <p:cNvSpPr/>
            <p:nvPr/>
          </p:nvSpPr>
          <p:spPr>
            <a:xfrm>
              <a:off x="883920" y="581008"/>
              <a:ext cx="10424160" cy="759655"/>
            </a:xfrm>
            <a:prstGeom prst="roundRect">
              <a:avLst>
                <a:gd name="adj" fmla="val 50000"/>
              </a:avLst>
            </a:prstGeom>
            <a:solidFill>
              <a:schemeClr val="bg1"/>
            </a:solidFill>
            <a:ln>
              <a:noFill/>
            </a:ln>
            <a:effectLst>
              <a:innerShdw blurRad="381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C1DC683-D8C3-47A7-A59C-BD843ECB15E7}"/>
                </a:ext>
              </a:extLst>
            </p:cNvPr>
            <p:cNvSpPr/>
            <p:nvPr/>
          </p:nvSpPr>
          <p:spPr>
            <a:xfrm>
              <a:off x="1211943" y="810567"/>
              <a:ext cx="9768114" cy="348342"/>
            </a:xfrm>
            <a:prstGeom prst="roundRect">
              <a:avLst>
                <a:gd name="adj" fmla="val 50000"/>
              </a:avLst>
            </a:prstGeom>
            <a:solidFill>
              <a:schemeClr val="tx1">
                <a:lumMod val="50000"/>
                <a:lumOff val="5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5D3FD644-BF10-43B9-8BFA-2FFE41E2D98F}"/>
                </a:ext>
              </a:extLst>
            </p:cNvPr>
            <p:cNvGrpSpPr/>
            <p:nvPr/>
          </p:nvGrpSpPr>
          <p:grpSpPr>
            <a:xfrm>
              <a:off x="1033749" y="611446"/>
              <a:ext cx="2705893" cy="5245339"/>
              <a:chOff x="872571" y="604911"/>
              <a:chExt cx="2194560" cy="5310439"/>
            </a:xfrm>
          </p:grpSpPr>
          <p:grpSp>
            <p:nvGrpSpPr>
              <p:cNvPr id="75" name="Group 74">
                <a:extLst>
                  <a:ext uri="{FF2B5EF4-FFF2-40B4-BE49-F238E27FC236}">
                    <a16:creationId xmlns:a16="http://schemas.microsoft.com/office/drawing/2014/main" id="{2446DA79-FB1F-45A7-A935-C22EA1823E4E}"/>
                  </a:ext>
                </a:extLst>
              </p:cNvPr>
              <p:cNvGrpSpPr/>
              <p:nvPr/>
            </p:nvGrpSpPr>
            <p:grpSpPr>
              <a:xfrm>
                <a:off x="872571" y="604911"/>
                <a:ext cx="2194560" cy="5231815"/>
                <a:chOff x="872571" y="604911"/>
                <a:chExt cx="2194560" cy="5231815"/>
              </a:xfrm>
            </p:grpSpPr>
            <p:sp>
              <p:nvSpPr>
                <p:cNvPr id="36" name="Freeform: Shape 35">
                  <a:extLst>
                    <a:ext uri="{FF2B5EF4-FFF2-40B4-BE49-F238E27FC236}">
                      <a16:creationId xmlns:a16="http://schemas.microsoft.com/office/drawing/2014/main" id="{20BE0D12-557E-4EE0-9B4E-D7C738A401B1}"/>
                    </a:ext>
                  </a:extLst>
                </p:cNvPr>
                <p:cNvSpPr/>
                <p:nvPr/>
              </p:nvSpPr>
              <p:spPr>
                <a:xfrm flipH="1">
                  <a:off x="1947191" y="3847289"/>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29D1A560-E356-4702-822D-C0702984B740}"/>
                    </a:ext>
                  </a:extLst>
                </p:cNvPr>
                <p:cNvSpPr/>
                <p:nvPr/>
              </p:nvSpPr>
              <p:spPr>
                <a:xfrm>
                  <a:off x="872571" y="3642166"/>
                  <a:ext cx="2194560" cy="2194560"/>
                </a:xfrm>
                <a:custGeom>
                  <a:avLst/>
                  <a:gdLst>
                    <a:gd name="connsiteX0" fmla="*/ 1097280 w 2194560"/>
                    <a:gd name="connsiteY0" fmla="*/ 118568 h 2194560"/>
                    <a:gd name="connsiteX1" fmla="*/ 981165 w 2194560"/>
                    <a:gd name="connsiteY1" fmla="*/ 234683 h 2194560"/>
                    <a:gd name="connsiteX2" fmla="*/ 1097280 w 2194560"/>
                    <a:gd name="connsiteY2" fmla="*/ 350798 h 2194560"/>
                    <a:gd name="connsiteX3" fmla="*/ 1213395 w 2194560"/>
                    <a:gd name="connsiteY3" fmla="*/ 234683 h 2194560"/>
                    <a:gd name="connsiteX4" fmla="*/ 1097280 w 2194560"/>
                    <a:gd name="connsiteY4" fmla="*/ 118568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flip="none" rotWithShape="1">
                  <a:gsLst>
                    <a:gs pos="100000">
                      <a:srgbClr val="008000">
                        <a:alpha val="50000"/>
                      </a:srgbClr>
                    </a:gs>
                    <a:gs pos="0">
                      <a:srgbClr val="00CC00">
                        <a:alpha val="70000"/>
                      </a:srgbClr>
                    </a:gs>
                  </a:gsLst>
                  <a:lin ang="5400000" scaled="1"/>
                  <a:tileRect/>
                </a:gradFill>
                <a:ln>
                  <a:gradFill>
                    <a:gsLst>
                      <a:gs pos="0">
                        <a:srgbClr val="008000"/>
                      </a:gs>
                      <a:gs pos="100000">
                        <a:schemeClr val="bg1">
                          <a:alpha val="0"/>
                        </a:schemeClr>
                      </a:gs>
                    </a:gsLst>
                    <a:lin ang="102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Postgres SQL Database</a:t>
                  </a:r>
                </a:p>
              </p:txBody>
            </p:sp>
            <p:grpSp>
              <p:nvGrpSpPr>
                <p:cNvPr id="15" name="Group 14">
                  <a:extLst>
                    <a:ext uri="{FF2B5EF4-FFF2-40B4-BE49-F238E27FC236}">
                      <a16:creationId xmlns:a16="http://schemas.microsoft.com/office/drawing/2014/main" id="{370A2B47-8D76-405E-AF83-025422830851}"/>
                    </a:ext>
                  </a:extLst>
                </p:cNvPr>
                <p:cNvGrpSpPr/>
                <p:nvPr/>
              </p:nvGrpSpPr>
              <p:grpSpPr>
                <a:xfrm>
                  <a:off x="1596571" y="604911"/>
                  <a:ext cx="759655" cy="759655"/>
                  <a:chOff x="1611085" y="604911"/>
                  <a:chExt cx="759655" cy="759655"/>
                </a:xfrm>
              </p:grpSpPr>
              <p:sp>
                <p:nvSpPr>
                  <p:cNvPr id="13" name="Oval 12">
                    <a:extLst>
                      <a:ext uri="{FF2B5EF4-FFF2-40B4-BE49-F238E27FC236}">
                        <a16:creationId xmlns:a16="http://schemas.microsoft.com/office/drawing/2014/main" id="{7B256EFC-C5C2-4D35-BF77-6DA2A299F92D}"/>
                      </a:ext>
                    </a:extLst>
                  </p:cNvPr>
                  <p:cNvSpPr/>
                  <p:nvPr/>
                </p:nvSpPr>
                <p:spPr>
                  <a:xfrm>
                    <a:off x="1611085" y="604911"/>
                    <a:ext cx="759655" cy="759655"/>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49178A4-96F0-4167-AB71-8A48F76DD8B2}"/>
                      </a:ext>
                    </a:extLst>
                  </p:cNvPr>
                  <p:cNvSpPr/>
                  <p:nvPr/>
                </p:nvSpPr>
                <p:spPr>
                  <a:xfrm>
                    <a:off x="1762502" y="709623"/>
                    <a:ext cx="486452" cy="486452"/>
                  </a:xfrm>
                  <a:prstGeom prst="ellipse">
                    <a:avLst/>
                  </a:prstGeom>
                  <a:gradFill flip="none" rotWithShape="1">
                    <a:gsLst>
                      <a:gs pos="100000">
                        <a:srgbClr val="008000">
                          <a:alpha val="50000"/>
                        </a:srgbClr>
                      </a:gs>
                      <a:gs pos="0">
                        <a:srgbClr val="00CC00">
                          <a:alpha val="70000"/>
                        </a:srgbClr>
                      </a:gs>
                    </a:gsLst>
                    <a:lin ang="5400000" scaled="1"/>
                    <a:tileRect/>
                  </a:gradFill>
                  <a:ln>
                    <a:gradFill>
                      <a:gsLst>
                        <a:gs pos="0">
                          <a:srgbClr val="008000"/>
                        </a:gs>
                        <a:gs pos="100000">
                          <a:schemeClr val="bg1">
                            <a:alpha val="0"/>
                          </a:schemeClr>
                        </a:gs>
                      </a:gsLst>
                      <a:lin ang="10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cxnSp>
              <p:nvCxnSpPr>
                <p:cNvPr id="33" name="Straight Connector 32">
                  <a:extLst>
                    <a:ext uri="{FF2B5EF4-FFF2-40B4-BE49-F238E27FC236}">
                      <a16:creationId xmlns:a16="http://schemas.microsoft.com/office/drawing/2014/main" id="{BB0A0698-338B-4132-8B38-558540A240FA}"/>
                    </a:ext>
                  </a:extLst>
                </p:cNvPr>
                <p:cNvCxnSpPr>
                  <a:cxnSpLocks/>
                  <a:stCxn id="13" idx="4"/>
                  <a:endCxn id="8" idx="5"/>
                </p:cNvCxnSpPr>
                <p:nvPr/>
              </p:nvCxnSpPr>
              <p:spPr>
                <a:xfrm flipH="1">
                  <a:off x="1969851" y="1364566"/>
                  <a:ext cx="6547" cy="2277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12BC9F40-C5C4-4673-98BE-D257050DD6D5}"/>
                    </a:ext>
                  </a:extLst>
                </p:cNvPr>
                <p:cNvSpPr/>
                <p:nvPr/>
              </p:nvSpPr>
              <p:spPr>
                <a:xfrm>
                  <a:off x="1969851" y="3847289"/>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B6ED70DA-563E-4D85-BDD2-F7EFA2E84D19}"/>
                    </a:ext>
                  </a:extLst>
                </p:cNvPr>
                <p:cNvCxnSpPr>
                  <a:cxnSpLocks/>
                  <a:stCxn id="8" idx="1"/>
                </p:cNvCxnSpPr>
                <p:nvPr/>
              </p:nvCxnSpPr>
              <p:spPr>
                <a:xfrm flipV="1">
                  <a:off x="1853736" y="3874487"/>
                  <a:ext cx="210530" cy="23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B334AA4-E2B9-47E5-B6F3-76D30A4B494C}"/>
                    </a:ext>
                  </a:extLst>
                </p:cNvPr>
                <p:cNvCxnSpPr>
                  <a:cxnSpLocks/>
                </p:cNvCxnSpPr>
                <p:nvPr/>
              </p:nvCxnSpPr>
              <p:spPr>
                <a:xfrm flipV="1">
                  <a:off x="1927789" y="3790687"/>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7" name="Graphic 86" descr="Database">
                <a:extLst>
                  <a:ext uri="{FF2B5EF4-FFF2-40B4-BE49-F238E27FC236}">
                    <a16:creationId xmlns:a16="http://schemas.microsoft.com/office/drawing/2014/main" id="{31F43F97-7836-4185-A317-65B63083C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4722" y="4944036"/>
                <a:ext cx="914400" cy="971314"/>
              </a:xfrm>
              <a:prstGeom prst="rect">
                <a:avLst/>
              </a:prstGeom>
            </p:spPr>
          </p:pic>
          <p:sp>
            <p:nvSpPr>
              <p:cNvPr id="90" name="TextBox 89">
                <a:extLst>
                  <a:ext uri="{FF2B5EF4-FFF2-40B4-BE49-F238E27FC236}">
                    <a16:creationId xmlns:a16="http://schemas.microsoft.com/office/drawing/2014/main" id="{5D0D4806-3577-431A-A579-D5ACCAEC8DDD}"/>
                  </a:ext>
                </a:extLst>
              </p:cNvPr>
              <p:cNvSpPr txBox="1"/>
              <p:nvPr/>
            </p:nvSpPr>
            <p:spPr>
              <a:xfrm>
                <a:off x="1030317" y="4016682"/>
                <a:ext cx="1833748" cy="461665"/>
              </a:xfrm>
              <a:prstGeom prst="rect">
                <a:avLst/>
              </a:prstGeom>
              <a:noFill/>
            </p:spPr>
            <p:txBody>
              <a:bodyPr wrap="square" rtlCol="0">
                <a:spAutoFit/>
              </a:bodyPr>
              <a:lstStyle/>
              <a:p>
                <a:pPr algn="ctr"/>
                <a:r>
                  <a:rPr lang="en-US" sz="2400" b="1" dirty="0">
                    <a:solidFill>
                      <a:schemeClr val="bg1"/>
                    </a:solidFill>
                  </a:rPr>
                  <a:t>Backend</a:t>
                </a:r>
              </a:p>
            </p:txBody>
          </p:sp>
        </p:grpSp>
        <p:grpSp>
          <p:nvGrpSpPr>
            <p:cNvPr id="96" name="Group 95">
              <a:extLst>
                <a:ext uri="{FF2B5EF4-FFF2-40B4-BE49-F238E27FC236}">
                  <a16:creationId xmlns:a16="http://schemas.microsoft.com/office/drawing/2014/main" id="{907FF938-5070-4BD2-AA99-A39EAD0261EB}"/>
                </a:ext>
              </a:extLst>
            </p:cNvPr>
            <p:cNvGrpSpPr/>
            <p:nvPr/>
          </p:nvGrpSpPr>
          <p:grpSpPr>
            <a:xfrm>
              <a:off x="4116977" y="676188"/>
              <a:ext cx="2955975" cy="5387217"/>
              <a:chOff x="2964451" y="604911"/>
              <a:chExt cx="2194560" cy="4637779"/>
            </a:xfrm>
          </p:grpSpPr>
          <p:grpSp>
            <p:nvGrpSpPr>
              <p:cNvPr id="76" name="Group 75">
                <a:extLst>
                  <a:ext uri="{FF2B5EF4-FFF2-40B4-BE49-F238E27FC236}">
                    <a16:creationId xmlns:a16="http://schemas.microsoft.com/office/drawing/2014/main" id="{C28D802A-8900-4093-85AE-C5B968360B3F}"/>
                  </a:ext>
                </a:extLst>
              </p:cNvPr>
              <p:cNvGrpSpPr/>
              <p:nvPr/>
            </p:nvGrpSpPr>
            <p:grpSpPr>
              <a:xfrm>
                <a:off x="2964451" y="604911"/>
                <a:ext cx="2194560" cy="4320075"/>
                <a:chOff x="2964451" y="604911"/>
                <a:chExt cx="2194560" cy="4320075"/>
              </a:xfrm>
            </p:grpSpPr>
            <p:sp>
              <p:nvSpPr>
                <p:cNvPr id="53" name="Freeform: Shape 52">
                  <a:extLst>
                    <a:ext uri="{FF2B5EF4-FFF2-40B4-BE49-F238E27FC236}">
                      <a16:creationId xmlns:a16="http://schemas.microsoft.com/office/drawing/2014/main" id="{BFF01B3C-7948-407D-B99E-C93A08C5E730}"/>
                    </a:ext>
                  </a:extLst>
                </p:cNvPr>
                <p:cNvSpPr/>
                <p:nvPr/>
              </p:nvSpPr>
              <p:spPr>
                <a:xfrm flipH="1">
                  <a:off x="4026889" y="2803925"/>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BEE4B28C-68B1-4871-819C-428B107B144A}"/>
                    </a:ext>
                  </a:extLst>
                </p:cNvPr>
                <p:cNvSpPr/>
                <p:nvPr/>
              </p:nvSpPr>
              <p:spPr>
                <a:xfrm>
                  <a:off x="2964451" y="2730426"/>
                  <a:ext cx="2194560" cy="2194560"/>
                </a:xfrm>
                <a:custGeom>
                  <a:avLst/>
                  <a:gdLst>
                    <a:gd name="connsiteX0" fmla="*/ 1097280 w 2194560"/>
                    <a:gd name="connsiteY0" fmla="*/ 118568 h 2194560"/>
                    <a:gd name="connsiteX1" fmla="*/ 981165 w 2194560"/>
                    <a:gd name="connsiteY1" fmla="*/ 234683 h 2194560"/>
                    <a:gd name="connsiteX2" fmla="*/ 1097280 w 2194560"/>
                    <a:gd name="connsiteY2" fmla="*/ 350798 h 2194560"/>
                    <a:gd name="connsiteX3" fmla="*/ 1213395 w 2194560"/>
                    <a:gd name="connsiteY3" fmla="*/ 234683 h 2194560"/>
                    <a:gd name="connsiteX4" fmla="*/ 1097280 w 2194560"/>
                    <a:gd name="connsiteY4" fmla="*/ 118568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flip="none" rotWithShape="1">
                  <a:gsLst>
                    <a:gs pos="100000">
                      <a:srgbClr val="FF9900">
                        <a:alpha val="50000"/>
                      </a:srgbClr>
                    </a:gs>
                    <a:gs pos="0">
                      <a:srgbClr val="FFCC00">
                        <a:alpha val="70000"/>
                      </a:srgbClr>
                    </a:gs>
                  </a:gsLst>
                  <a:lin ang="5400000" scaled="1"/>
                  <a:tileRect/>
                </a:gradFill>
                <a:ln>
                  <a:gradFill>
                    <a:gsLst>
                      <a:gs pos="0">
                        <a:srgbClr val="FF9900"/>
                      </a:gs>
                      <a:gs pos="100000">
                        <a:schemeClr val="bg1">
                          <a:alpha val="0"/>
                        </a:schemeClr>
                      </a:gs>
                    </a:gsLst>
                    <a:lin ang="186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en-US" dirty="0"/>
                    <a:t>HTML</a:t>
                  </a:r>
                </a:p>
                <a:p>
                  <a:pPr marL="285750" indent="-285750" algn="ctr">
                    <a:buFont typeface="Wingdings" panose="05000000000000000000" pitchFamily="2" charset="2"/>
                    <a:buChar char="Ø"/>
                  </a:pPr>
                  <a:r>
                    <a:rPr lang="en-US" dirty="0"/>
                    <a:t>CSS</a:t>
                  </a:r>
                </a:p>
                <a:p>
                  <a:pPr marL="285750" indent="-285750" algn="ctr">
                    <a:buFont typeface="Wingdings" panose="05000000000000000000" pitchFamily="2" charset="2"/>
                    <a:buChar char="Ø"/>
                  </a:pPr>
                  <a:r>
                    <a:rPr lang="en-US" dirty="0"/>
                    <a:t>Java script</a:t>
                  </a:r>
                </a:p>
              </p:txBody>
            </p:sp>
            <p:grpSp>
              <p:nvGrpSpPr>
                <p:cNvPr id="28" name="Group 27">
                  <a:extLst>
                    <a:ext uri="{FF2B5EF4-FFF2-40B4-BE49-F238E27FC236}">
                      <a16:creationId xmlns:a16="http://schemas.microsoft.com/office/drawing/2014/main" id="{7797F9E2-AA8F-474C-A370-5AC9236EBED4}"/>
                    </a:ext>
                  </a:extLst>
                </p:cNvPr>
                <p:cNvGrpSpPr/>
                <p:nvPr/>
              </p:nvGrpSpPr>
              <p:grpSpPr>
                <a:xfrm>
                  <a:off x="3674647" y="604911"/>
                  <a:ext cx="759655" cy="759655"/>
                  <a:chOff x="3275875" y="604911"/>
                  <a:chExt cx="759655" cy="759655"/>
                </a:xfrm>
              </p:grpSpPr>
              <p:sp>
                <p:nvSpPr>
                  <p:cNvPr id="17" name="Oval 16">
                    <a:extLst>
                      <a:ext uri="{FF2B5EF4-FFF2-40B4-BE49-F238E27FC236}">
                        <a16:creationId xmlns:a16="http://schemas.microsoft.com/office/drawing/2014/main" id="{E4163879-ABAA-4544-B016-BB09E5FCCEC6}"/>
                      </a:ext>
                    </a:extLst>
                  </p:cNvPr>
                  <p:cNvSpPr/>
                  <p:nvPr/>
                </p:nvSpPr>
                <p:spPr>
                  <a:xfrm>
                    <a:off x="3275875" y="604911"/>
                    <a:ext cx="759655" cy="759655"/>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34B1B57-FB35-4E14-8B2F-DF7CC19830AA}"/>
                      </a:ext>
                    </a:extLst>
                  </p:cNvPr>
                  <p:cNvSpPr/>
                  <p:nvPr/>
                </p:nvSpPr>
                <p:spPr>
                  <a:xfrm>
                    <a:off x="3451574" y="741512"/>
                    <a:ext cx="486452" cy="486452"/>
                  </a:xfrm>
                  <a:prstGeom prst="ellipse">
                    <a:avLst/>
                  </a:prstGeom>
                  <a:gradFill flip="none" rotWithShape="1">
                    <a:gsLst>
                      <a:gs pos="100000">
                        <a:srgbClr val="FF9900">
                          <a:alpha val="50000"/>
                        </a:srgbClr>
                      </a:gs>
                      <a:gs pos="0">
                        <a:srgbClr val="FFCC00">
                          <a:alpha val="70000"/>
                        </a:srgbClr>
                      </a:gs>
                    </a:gsLst>
                    <a:lin ang="5400000" scaled="1"/>
                    <a:tileRect/>
                  </a:gradFill>
                  <a:ln>
                    <a:gradFill>
                      <a:gsLst>
                        <a:gs pos="0">
                          <a:srgbClr val="FF9900"/>
                        </a:gs>
                        <a:gs pos="100000">
                          <a:schemeClr val="bg1">
                            <a:alpha val="0"/>
                          </a:schemeClr>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cxnSp>
              <p:nvCxnSpPr>
                <p:cNvPr id="40" name="Straight Connector 39">
                  <a:extLst>
                    <a:ext uri="{FF2B5EF4-FFF2-40B4-BE49-F238E27FC236}">
                      <a16:creationId xmlns:a16="http://schemas.microsoft.com/office/drawing/2014/main" id="{3756914D-1821-44E7-81E1-CE3DDFB73C39}"/>
                    </a:ext>
                  </a:extLst>
                </p:cNvPr>
                <p:cNvCxnSpPr>
                  <a:cxnSpLocks/>
                  <a:stCxn id="17" idx="4"/>
                  <a:endCxn id="9" idx="5"/>
                </p:cNvCxnSpPr>
                <p:nvPr/>
              </p:nvCxnSpPr>
              <p:spPr>
                <a:xfrm>
                  <a:off x="4054475" y="1364566"/>
                  <a:ext cx="7256" cy="13658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0AF792A8-00D2-4999-8B38-71B04C28E7C9}"/>
                    </a:ext>
                  </a:extLst>
                </p:cNvPr>
                <p:cNvSpPr/>
                <p:nvPr/>
              </p:nvSpPr>
              <p:spPr>
                <a:xfrm>
                  <a:off x="4049549" y="2803925"/>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241E3357-6290-4492-B2EC-314BE3D13DAF}"/>
                    </a:ext>
                  </a:extLst>
                </p:cNvPr>
                <p:cNvCxnSpPr>
                  <a:cxnSpLocks/>
                </p:cNvCxnSpPr>
                <p:nvPr/>
              </p:nvCxnSpPr>
              <p:spPr>
                <a:xfrm flipV="1">
                  <a:off x="4010731" y="2765155"/>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C9112D2-8ADF-4D34-A4CF-6E3032134A24}"/>
                    </a:ext>
                  </a:extLst>
                </p:cNvPr>
                <p:cNvCxnSpPr>
                  <a:cxnSpLocks/>
                </p:cNvCxnSpPr>
                <p:nvPr/>
              </p:nvCxnSpPr>
              <p:spPr>
                <a:xfrm flipV="1">
                  <a:off x="4007487" y="2747323"/>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5" name="Graphic 84" descr="Sign Language">
                <a:extLst>
                  <a:ext uri="{FF2B5EF4-FFF2-40B4-BE49-F238E27FC236}">
                    <a16:creationId xmlns:a16="http://schemas.microsoft.com/office/drawing/2014/main" id="{9E5F0913-BDE2-4CA9-8AB2-D57C74BF6D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79330" y="4328290"/>
                <a:ext cx="914400" cy="914400"/>
              </a:xfrm>
              <a:prstGeom prst="rect">
                <a:avLst/>
              </a:prstGeom>
            </p:spPr>
          </p:pic>
          <p:sp>
            <p:nvSpPr>
              <p:cNvPr id="91" name="TextBox 90">
                <a:extLst>
                  <a:ext uri="{FF2B5EF4-FFF2-40B4-BE49-F238E27FC236}">
                    <a16:creationId xmlns:a16="http://schemas.microsoft.com/office/drawing/2014/main" id="{95CBDD67-882F-4883-A96A-C9BB6B229C08}"/>
                  </a:ext>
                </a:extLst>
              </p:cNvPr>
              <p:cNvSpPr txBox="1"/>
              <p:nvPr/>
            </p:nvSpPr>
            <p:spPr>
              <a:xfrm>
                <a:off x="3127106" y="3198167"/>
                <a:ext cx="1833748" cy="461665"/>
              </a:xfrm>
              <a:prstGeom prst="rect">
                <a:avLst/>
              </a:prstGeom>
              <a:noFill/>
            </p:spPr>
            <p:txBody>
              <a:bodyPr wrap="square" rtlCol="0">
                <a:spAutoFit/>
              </a:bodyPr>
              <a:lstStyle/>
              <a:p>
                <a:pPr algn="ctr"/>
                <a:r>
                  <a:rPr lang="en-US" sz="2400" b="1" dirty="0">
                    <a:solidFill>
                      <a:schemeClr val="bg1"/>
                    </a:solidFill>
                  </a:rPr>
                  <a:t>Front End</a:t>
                </a:r>
              </a:p>
            </p:txBody>
          </p:sp>
        </p:grpSp>
        <p:grpSp>
          <p:nvGrpSpPr>
            <p:cNvPr id="97" name="Group 96">
              <a:extLst>
                <a:ext uri="{FF2B5EF4-FFF2-40B4-BE49-F238E27FC236}">
                  <a16:creationId xmlns:a16="http://schemas.microsoft.com/office/drawing/2014/main" id="{F6633BC8-8A8C-41EC-9A50-4E8DF390658A}"/>
                </a:ext>
              </a:extLst>
            </p:cNvPr>
            <p:cNvGrpSpPr/>
            <p:nvPr/>
          </p:nvGrpSpPr>
          <p:grpSpPr>
            <a:xfrm>
              <a:off x="7634258" y="676188"/>
              <a:ext cx="2424362" cy="5304675"/>
              <a:chOff x="5040971" y="544620"/>
              <a:chExt cx="2194560" cy="5112251"/>
            </a:xfrm>
          </p:grpSpPr>
          <p:grpSp>
            <p:nvGrpSpPr>
              <p:cNvPr id="77" name="Group 76">
                <a:extLst>
                  <a:ext uri="{FF2B5EF4-FFF2-40B4-BE49-F238E27FC236}">
                    <a16:creationId xmlns:a16="http://schemas.microsoft.com/office/drawing/2014/main" id="{B07E31DA-DC39-43AC-9EA0-9AA75DA66072}"/>
                  </a:ext>
                </a:extLst>
              </p:cNvPr>
              <p:cNvGrpSpPr/>
              <p:nvPr/>
            </p:nvGrpSpPr>
            <p:grpSpPr>
              <a:xfrm>
                <a:off x="5040971" y="544620"/>
                <a:ext cx="2194560" cy="4882621"/>
                <a:chOff x="5040971" y="544620"/>
                <a:chExt cx="2194560" cy="4882621"/>
              </a:xfrm>
            </p:grpSpPr>
            <p:sp>
              <p:nvSpPr>
                <p:cNvPr id="59" name="Freeform: Shape 58">
                  <a:extLst>
                    <a:ext uri="{FF2B5EF4-FFF2-40B4-BE49-F238E27FC236}">
                      <a16:creationId xmlns:a16="http://schemas.microsoft.com/office/drawing/2014/main" id="{798AF131-19A4-44D7-BB03-D6D7CC918295}"/>
                    </a:ext>
                  </a:extLst>
                </p:cNvPr>
                <p:cNvSpPr/>
                <p:nvPr/>
              </p:nvSpPr>
              <p:spPr>
                <a:xfrm flipH="1">
                  <a:off x="6114476" y="3291776"/>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B1C62A36-BB03-49EE-BF66-BDBEA57C3A73}"/>
                    </a:ext>
                  </a:extLst>
                </p:cNvPr>
                <p:cNvSpPr/>
                <p:nvPr/>
              </p:nvSpPr>
              <p:spPr>
                <a:xfrm>
                  <a:off x="5040971" y="3232682"/>
                  <a:ext cx="2194560" cy="2194559"/>
                </a:xfrm>
                <a:custGeom>
                  <a:avLst/>
                  <a:gdLst>
                    <a:gd name="connsiteX0" fmla="*/ 1097280 w 2194560"/>
                    <a:gd name="connsiteY0" fmla="*/ 118568 h 2194560"/>
                    <a:gd name="connsiteX1" fmla="*/ 981165 w 2194560"/>
                    <a:gd name="connsiteY1" fmla="*/ 234683 h 2194560"/>
                    <a:gd name="connsiteX2" fmla="*/ 1097280 w 2194560"/>
                    <a:gd name="connsiteY2" fmla="*/ 350798 h 2194560"/>
                    <a:gd name="connsiteX3" fmla="*/ 1213395 w 2194560"/>
                    <a:gd name="connsiteY3" fmla="*/ 234683 h 2194560"/>
                    <a:gd name="connsiteX4" fmla="*/ 1097280 w 2194560"/>
                    <a:gd name="connsiteY4" fmla="*/ 118568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flip="none" rotWithShape="1">
                  <a:gsLst>
                    <a:gs pos="100000">
                      <a:srgbClr val="660066">
                        <a:alpha val="49804"/>
                      </a:srgbClr>
                    </a:gs>
                    <a:gs pos="0">
                      <a:srgbClr val="FF00FF">
                        <a:alpha val="69804"/>
                      </a:srgbClr>
                    </a:gs>
                  </a:gsLst>
                  <a:lin ang="5400000" scaled="1"/>
                  <a:tileRect/>
                </a:gradFill>
                <a:ln>
                  <a:gradFill>
                    <a:gsLst>
                      <a:gs pos="0">
                        <a:srgbClr val="FF9900"/>
                      </a:gs>
                      <a:gs pos="100000">
                        <a:schemeClr val="bg1">
                          <a:alpha val="0"/>
                        </a:schemeClr>
                      </a:gs>
                    </a:gsLst>
                    <a:lin ang="186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PHP</a:t>
                  </a:r>
                </a:p>
                <a:p>
                  <a:pPr algn="ctr"/>
                  <a:r>
                    <a:rPr lang="en-US" sz="1100" dirty="0"/>
                    <a:t>(Hypertext preprocessor)</a:t>
                  </a:r>
                  <a:endParaRPr lang="en-US" sz="2800" dirty="0"/>
                </a:p>
              </p:txBody>
            </p:sp>
            <p:grpSp>
              <p:nvGrpSpPr>
                <p:cNvPr id="29" name="Group 28">
                  <a:extLst>
                    <a:ext uri="{FF2B5EF4-FFF2-40B4-BE49-F238E27FC236}">
                      <a16:creationId xmlns:a16="http://schemas.microsoft.com/office/drawing/2014/main" id="{1C8BD27D-4E69-4B3E-8882-5AC53EAB5452}"/>
                    </a:ext>
                  </a:extLst>
                </p:cNvPr>
                <p:cNvGrpSpPr/>
                <p:nvPr/>
              </p:nvGrpSpPr>
              <p:grpSpPr>
                <a:xfrm>
                  <a:off x="5752723" y="544620"/>
                  <a:ext cx="759655" cy="759655"/>
                  <a:chOff x="4955179" y="604911"/>
                  <a:chExt cx="759655" cy="759655"/>
                </a:xfrm>
              </p:grpSpPr>
              <p:sp>
                <p:nvSpPr>
                  <p:cNvPr id="20" name="Oval 19">
                    <a:extLst>
                      <a:ext uri="{FF2B5EF4-FFF2-40B4-BE49-F238E27FC236}">
                        <a16:creationId xmlns:a16="http://schemas.microsoft.com/office/drawing/2014/main" id="{20F3F120-6FFB-41A7-93B4-52CA320BC6C9}"/>
                      </a:ext>
                    </a:extLst>
                  </p:cNvPr>
                  <p:cNvSpPr/>
                  <p:nvPr/>
                </p:nvSpPr>
                <p:spPr>
                  <a:xfrm>
                    <a:off x="4955179" y="604911"/>
                    <a:ext cx="759655" cy="759655"/>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83F6ACE-DC0B-486C-8FED-7786A4765D7C}"/>
                      </a:ext>
                    </a:extLst>
                  </p:cNvPr>
                  <p:cNvSpPr/>
                  <p:nvPr/>
                </p:nvSpPr>
                <p:spPr>
                  <a:xfrm>
                    <a:off x="5091780" y="741512"/>
                    <a:ext cx="486452" cy="486452"/>
                  </a:xfrm>
                  <a:prstGeom prst="ellipse">
                    <a:avLst/>
                  </a:prstGeom>
                  <a:gradFill flip="none" rotWithShape="1">
                    <a:gsLst>
                      <a:gs pos="100000">
                        <a:srgbClr val="660066">
                          <a:alpha val="49804"/>
                        </a:srgbClr>
                      </a:gs>
                      <a:gs pos="0">
                        <a:srgbClr val="FF00FF">
                          <a:alpha val="69804"/>
                        </a:srgbClr>
                      </a:gs>
                    </a:gsLst>
                    <a:lin ang="5400000" scaled="1"/>
                    <a:tileRect/>
                  </a:gradFill>
                  <a:ln>
                    <a:gradFill>
                      <a:gsLst>
                        <a:gs pos="0">
                          <a:srgbClr val="FF9900"/>
                        </a:gs>
                        <a:gs pos="100000">
                          <a:schemeClr val="bg1">
                            <a:alpha val="0"/>
                          </a:schemeClr>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44" name="Straight Connector 43">
                  <a:extLst>
                    <a:ext uri="{FF2B5EF4-FFF2-40B4-BE49-F238E27FC236}">
                      <a16:creationId xmlns:a16="http://schemas.microsoft.com/office/drawing/2014/main" id="{CD80CE6E-A29B-411C-A3B8-4551426EE785}"/>
                    </a:ext>
                  </a:extLst>
                </p:cNvPr>
                <p:cNvCxnSpPr>
                  <a:cxnSpLocks/>
                  <a:stCxn id="20" idx="4"/>
                  <a:endCxn id="10" idx="5"/>
                </p:cNvCxnSpPr>
                <p:nvPr/>
              </p:nvCxnSpPr>
              <p:spPr>
                <a:xfrm>
                  <a:off x="6132551" y="1304275"/>
                  <a:ext cx="5700" cy="19284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Freeform: Shape 59">
                  <a:extLst>
                    <a:ext uri="{FF2B5EF4-FFF2-40B4-BE49-F238E27FC236}">
                      <a16:creationId xmlns:a16="http://schemas.microsoft.com/office/drawing/2014/main" id="{32C941A7-289C-4FFA-9DDC-8AD3166EA3D0}"/>
                    </a:ext>
                  </a:extLst>
                </p:cNvPr>
                <p:cNvSpPr/>
                <p:nvPr/>
              </p:nvSpPr>
              <p:spPr>
                <a:xfrm>
                  <a:off x="6137136" y="3291776"/>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5096E262-B41A-49CC-9459-AE705D439793}"/>
                    </a:ext>
                  </a:extLst>
                </p:cNvPr>
                <p:cNvCxnSpPr>
                  <a:cxnSpLocks/>
                </p:cNvCxnSpPr>
                <p:nvPr/>
              </p:nvCxnSpPr>
              <p:spPr>
                <a:xfrm flipV="1">
                  <a:off x="6098318" y="3253006"/>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9498C4A-685E-4B05-8C12-8EA66C776328}"/>
                    </a:ext>
                  </a:extLst>
                </p:cNvPr>
                <p:cNvCxnSpPr>
                  <a:cxnSpLocks/>
                </p:cNvCxnSpPr>
                <p:nvPr/>
              </p:nvCxnSpPr>
              <p:spPr>
                <a:xfrm flipV="1">
                  <a:off x="6095074" y="3235174"/>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1" name="Graphic 80" descr="Pie chart">
                <a:extLst>
                  <a:ext uri="{FF2B5EF4-FFF2-40B4-BE49-F238E27FC236}">
                    <a16:creationId xmlns:a16="http://schemas.microsoft.com/office/drawing/2014/main" id="{D0ABFED7-9EC1-4AD6-9AA9-EAA1E57C56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7750" y="4742471"/>
                <a:ext cx="914400" cy="914400"/>
              </a:xfrm>
              <a:prstGeom prst="rect">
                <a:avLst/>
              </a:prstGeom>
            </p:spPr>
          </p:pic>
          <p:sp>
            <p:nvSpPr>
              <p:cNvPr id="92" name="TextBox 91">
                <a:extLst>
                  <a:ext uri="{FF2B5EF4-FFF2-40B4-BE49-F238E27FC236}">
                    <a16:creationId xmlns:a16="http://schemas.microsoft.com/office/drawing/2014/main" id="{A5EEDE01-4F4A-47BB-97DE-5FF5CC4E2F78}"/>
                  </a:ext>
                </a:extLst>
              </p:cNvPr>
              <p:cNvSpPr txBox="1"/>
              <p:nvPr/>
            </p:nvSpPr>
            <p:spPr>
              <a:xfrm>
                <a:off x="5290399" y="3534939"/>
                <a:ext cx="1833748" cy="461665"/>
              </a:xfrm>
              <a:prstGeom prst="rect">
                <a:avLst/>
              </a:prstGeom>
              <a:noFill/>
            </p:spPr>
            <p:txBody>
              <a:bodyPr wrap="square" rtlCol="0">
                <a:spAutoFit/>
              </a:bodyPr>
              <a:lstStyle/>
              <a:p>
                <a:pPr algn="ctr"/>
                <a:r>
                  <a:rPr lang="en-US" sz="2400" b="1" dirty="0">
                    <a:solidFill>
                      <a:schemeClr val="bg1"/>
                    </a:solidFill>
                  </a:rPr>
                  <a:t>Server Side </a:t>
                </a:r>
              </a:p>
            </p:txBody>
          </p:sp>
        </p:grpSp>
      </p:grpSp>
      <p:sp>
        <p:nvSpPr>
          <p:cNvPr id="32" name="TextBox 31">
            <a:extLst>
              <a:ext uri="{FF2B5EF4-FFF2-40B4-BE49-F238E27FC236}">
                <a16:creationId xmlns:a16="http://schemas.microsoft.com/office/drawing/2014/main" id="{8A0F4523-ACB9-FE5B-98A1-742BA56D1EB2}"/>
              </a:ext>
            </a:extLst>
          </p:cNvPr>
          <p:cNvSpPr txBox="1"/>
          <p:nvPr/>
        </p:nvSpPr>
        <p:spPr>
          <a:xfrm>
            <a:off x="60043" y="144866"/>
            <a:ext cx="7849762" cy="769441"/>
          </a:xfrm>
          <a:prstGeom prst="rect">
            <a:avLst/>
          </a:prstGeom>
          <a:noFill/>
        </p:spPr>
        <p:txBody>
          <a:bodyPr wrap="square" rtlCol="0">
            <a:spAutoFit/>
          </a:bodyPr>
          <a:lstStyle/>
          <a:p>
            <a:r>
              <a:rPr lang="en-US" sz="4400" b="1" dirty="0">
                <a:highlight>
                  <a:srgbClr val="000000"/>
                </a:highlight>
              </a:rPr>
              <a:t>Language Used For Development</a:t>
            </a:r>
          </a:p>
        </p:txBody>
      </p:sp>
    </p:spTree>
    <p:extLst>
      <p:ext uri="{BB962C8B-B14F-4D97-AF65-F5344CB8AC3E}">
        <p14:creationId xmlns:p14="http://schemas.microsoft.com/office/powerpoint/2010/main" val="196910589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AA930-FFBE-AA72-A71A-ABDD60343AAB}"/>
              </a:ext>
            </a:extLst>
          </p:cNvPr>
          <p:cNvSpPr txBox="1"/>
          <p:nvPr/>
        </p:nvSpPr>
        <p:spPr>
          <a:xfrm>
            <a:off x="377405" y="283434"/>
            <a:ext cx="8290560" cy="1015663"/>
          </a:xfrm>
          <a:prstGeom prst="rect">
            <a:avLst/>
          </a:prstGeom>
          <a:noFill/>
        </p:spPr>
        <p:txBody>
          <a:bodyPr wrap="square" rtlCol="0">
            <a:spAutoFit/>
          </a:bodyPr>
          <a:lstStyle/>
          <a:p>
            <a:r>
              <a:rPr lang="en-US" sz="6000" b="1" dirty="0">
                <a:highlight>
                  <a:srgbClr val="000000"/>
                </a:highlight>
              </a:rPr>
              <a:t>ER Diagram</a:t>
            </a:r>
          </a:p>
        </p:txBody>
      </p:sp>
      <p:sp>
        <p:nvSpPr>
          <p:cNvPr id="4" name="TextBox 3">
            <a:extLst>
              <a:ext uri="{FF2B5EF4-FFF2-40B4-BE49-F238E27FC236}">
                <a16:creationId xmlns:a16="http://schemas.microsoft.com/office/drawing/2014/main" id="{894F187C-BE20-F7A4-D822-E789A3EF3D6C}"/>
              </a:ext>
            </a:extLst>
          </p:cNvPr>
          <p:cNvSpPr txBox="1"/>
          <p:nvPr/>
        </p:nvSpPr>
        <p:spPr>
          <a:xfrm>
            <a:off x="533973" y="2630562"/>
            <a:ext cx="9283796" cy="2492990"/>
          </a:xfrm>
          <a:prstGeom prst="rect">
            <a:avLst/>
          </a:prstGeom>
          <a:noFill/>
        </p:spPr>
        <p:txBody>
          <a:bodyPr wrap="square">
            <a:spAutoFit/>
          </a:bodyPr>
          <a:lstStyle/>
          <a:p>
            <a:r>
              <a:rPr lang="en-IN" sz="4000" dirty="0"/>
              <a:t>ER Diagram stands for Entity Relationship Diagram that displays the relationship of entity sets stored in a database.</a:t>
            </a:r>
          </a:p>
          <a:p>
            <a:endParaRPr lang="en-IN" sz="3600" dirty="0"/>
          </a:p>
        </p:txBody>
      </p:sp>
      <p:pic>
        <p:nvPicPr>
          <p:cNvPr id="6" name="Graphic 5" descr="Head with gears">
            <a:extLst>
              <a:ext uri="{FF2B5EF4-FFF2-40B4-BE49-F238E27FC236}">
                <a16:creationId xmlns:a16="http://schemas.microsoft.com/office/drawing/2014/main" id="{7F569D48-5EFE-B520-8F4C-78E997D286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48503" y="4145280"/>
            <a:ext cx="2712720" cy="2712720"/>
          </a:xfrm>
          <a:prstGeom prst="rect">
            <a:avLst/>
          </a:prstGeom>
        </p:spPr>
      </p:pic>
    </p:spTree>
    <p:extLst>
      <p:ext uri="{BB962C8B-B14F-4D97-AF65-F5344CB8AC3E}">
        <p14:creationId xmlns:p14="http://schemas.microsoft.com/office/powerpoint/2010/main" val="264079875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F80DBC24-D46D-993E-DFD1-E848BD0CE7AD}"/>
              </a:ext>
            </a:extLst>
          </p:cNvPr>
          <p:cNvGrpSpPr/>
          <p:nvPr/>
        </p:nvGrpSpPr>
        <p:grpSpPr>
          <a:xfrm>
            <a:off x="-20596" y="-30384"/>
            <a:ext cx="12252242" cy="6797749"/>
            <a:chOff x="-90511" y="-30384"/>
            <a:chExt cx="12312484" cy="6797749"/>
          </a:xfrm>
        </p:grpSpPr>
        <p:pic>
          <p:nvPicPr>
            <p:cNvPr id="3" name="Picture 2">
              <a:extLst>
                <a:ext uri="{FF2B5EF4-FFF2-40B4-BE49-F238E27FC236}">
                  <a16:creationId xmlns:a16="http://schemas.microsoft.com/office/drawing/2014/main" id="{70A8150C-DE75-AE58-5A68-C87FAD713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11" y="-30384"/>
              <a:ext cx="12312484" cy="67977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505BE46B-D165-2A11-7E83-E1F1B1DC8B22}"/>
                </a:ext>
              </a:extLst>
            </p:cNvPr>
            <p:cNvSpPr txBox="1"/>
            <p:nvPr/>
          </p:nvSpPr>
          <p:spPr>
            <a:xfrm>
              <a:off x="2227555" y="2077413"/>
              <a:ext cx="3120553" cy="369332"/>
            </a:xfrm>
            <a:prstGeom prst="rect">
              <a:avLst/>
            </a:prstGeom>
            <a:noFill/>
          </p:spPr>
          <p:txBody>
            <a:bodyPr wrap="square" rtlCol="0">
              <a:spAutoFit/>
            </a:bodyPr>
            <a:lstStyle/>
            <a:p>
              <a:r>
                <a:rPr lang="en-US" b="1" dirty="0">
                  <a:solidFill>
                    <a:schemeClr val="bg1"/>
                  </a:solidFill>
                  <a:highlight>
                    <a:srgbClr val="00FF00"/>
                  </a:highlight>
                </a:rPr>
                <a:t>M </a:t>
              </a:r>
              <a:r>
                <a:rPr lang="en-US" b="1" dirty="0">
                  <a:solidFill>
                    <a:schemeClr val="bg1"/>
                  </a:solidFill>
                </a:rPr>
                <a:t>            </a:t>
              </a:r>
              <a:r>
                <a:rPr lang="en-US" b="1" dirty="0">
                  <a:solidFill>
                    <a:schemeClr val="bg1"/>
                  </a:solidFill>
                  <a:highlight>
                    <a:srgbClr val="DF985C"/>
                  </a:highlight>
                </a:rPr>
                <a:t>belongs </a:t>
              </a:r>
              <a:r>
                <a:rPr lang="en-US" b="1" dirty="0">
                  <a:solidFill>
                    <a:schemeClr val="bg1"/>
                  </a:solidFill>
                </a:rPr>
                <a:t>                  </a:t>
              </a:r>
              <a:r>
                <a:rPr lang="en-US" b="1" dirty="0">
                  <a:solidFill>
                    <a:schemeClr val="bg1"/>
                  </a:solidFill>
                  <a:highlight>
                    <a:srgbClr val="00FF00"/>
                  </a:highlight>
                </a:rPr>
                <a:t>1</a:t>
              </a:r>
            </a:p>
          </p:txBody>
        </p:sp>
        <p:sp>
          <p:nvSpPr>
            <p:cNvPr id="5" name="TextBox 4">
              <a:extLst>
                <a:ext uri="{FF2B5EF4-FFF2-40B4-BE49-F238E27FC236}">
                  <a16:creationId xmlns:a16="http://schemas.microsoft.com/office/drawing/2014/main" id="{4EAFD4D4-2360-4CD5-BAE7-DE70E26DEFBA}"/>
                </a:ext>
              </a:extLst>
            </p:cNvPr>
            <p:cNvSpPr txBox="1"/>
            <p:nvPr/>
          </p:nvSpPr>
          <p:spPr>
            <a:xfrm>
              <a:off x="6507126" y="2048170"/>
              <a:ext cx="3415234" cy="369332"/>
            </a:xfrm>
            <a:prstGeom prst="rect">
              <a:avLst/>
            </a:prstGeom>
            <a:noFill/>
          </p:spPr>
          <p:txBody>
            <a:bodyPr wrap="square" rtlCol="0">
              <a:spAutoFit/>
            </a:bodyPr>
            <a:lstStyle/>
            <a:p>
              <a:r>
                <a:rPr lang="en-US" b="1" dirty="0">
                  <a:solidFill>
                    <a:schemeClr val="bg1"/>
                  </a:solidFill>
                </a:rPr>
                <a:t> </a:t>
              </a:r>
              <a:r>
                <a:rPr lang="en-US" b="1" dirty="0">
                  <a:solidFill>
                    <a:schemeClr val="bg1"/>
                  </a:solidFill>
                  <a:highlight>
                    <a:srgbClr val="00FF00"/>
                  </a:highlight>
                </a:rPr>
                <a:t>1</a:t>
              </a:r>
              <a:r>
                <a:rPr lang="en-US" b="1" dirty="0">
                  <a:solidFill>
                    <a:schemeClr val="bg1"/>
                  </a:solidFill>
                </a:rPr>
                <a:t>                 </a:t>
              </a:r>
              <a:r>
                <a:rPr lang="en-US" b="1" dirty="0">
                  <a:solidFill>
                    <a:schemeClr val="bg1"/>
                  </a:solidFill>
                  <a:highlight>
                    <a:srgbClr val="DDA147"/>
                  </a:highlight>
                </a:rPr>
                <a:t>Work in </a:t>
              </a:r>
              <a:r>
                <a:rPr lang="en-US" b="1" dirty="0">
                  <a:solidFill>
                    <a:schemeClr val="bg1"/>
                  </a:solidFill>
                </a:rPr>
                <a:t>                  </a:t>
              </a:r>
              <a:r>
                <a:rPr lang="en-US" b="1" dirty="0">
                  <a:solidFill>
                    <a:schemeClr val="bg1"/>
                  </a:solidFill>
                  <a:highlight>
                    <a:srgbClr val="00FF00"/>
                  </a:highlight>
                </a:rPr>
                <a:t>M</a:t>
              </a:r>
            </a:p>
          </p:txBody>
        </p:sp>
        <p:sp>
          <p:nvSpPr>
            <p:cNvPr id="18" name="TextBox 17">
              <a:extLst>
                <a:ext uri="{FF2B5EF4-FFF2-40B4-BE49-F238E27FC236}">
                  <a16:creationId xmlns:a16="http://schemas.microsoft.com/office/drawing/2014/main" id="{623AAAD6-1EDF-52DE-18B5-5ED9E4FA2C4F}"/>
                </a:ext>
              </a:extLst>
            </p:cNvPr>
            <p:cNvSpPr txBox="1"/>
            <p:nvPr/>
          </p:nvSpPr>
          <p:spPr>
            <a:xfrm rot="1419161">
              <a:off x="2375585" y="2873127"/>
              <a:ext cx="3205190" cy="369332"/>
            </a:xfrm>
            <a:prstGeom prst="rect">
              <a:avLst/>
            </a:prstGeom>
            <a:noFill/>
          </p:spPr>
          <p:txBody>
            <a:bodyPr wrap="square" rtlCol="0">
              <a:spAutoFit/>
            </a:bodyPr>
            <a:lstStyle/>
            <a:p>
              <a:r>
                <a:rPr lang="en-US" b="1" dirty="0">
                  <a:solidFill>
                    <a:schemeClr val="bg1"/>
                  </a:solidFill>
                  <a:highlight>
                    <a:srgbClr val="00FF00"/>
                  </a:highlight>
                </a:rPr>
                <a:t>1  </a:t>
              </a:r>
              <a:r>
                <a:rPr lang="en-US" b="1" dirty="0">
                  <a:solidFill>
                    <a:schemeClr val="bg1"/>
                  </a:solidFill>
                </a:rPr>
                <a:t>        </a:t>
              </a:r>
              <a:r>
                <a:rPr lang="en-US" b="1" dirty="0">
                  <a:solidFill>
                    <a:schemeClr val="bg1"/>
                  </a:solidFill>
                  <a:highlight>
                    <a:srgbClr val="DF985C"/>
                  </a:highlight>
                </a:rPr>
                <a:t>Enroll in</a:t>
              </a:r>
              <a:r>
                <a:rPr lang="en-US" b="1" dirty="0">
                  <a:solidFill>
                    <a:schemeClr val="bg1"/>
                  </a:solidFill>
                </a:rPr>
                <a:t>                      </a:t>
              </a:r>
              <a:r>
                <a:rPr lang="en-US" b="1" dirty="0">
                  <a:solidFill>
                    <a:schemeClr val="bg1"/>
                  </a:solidFill>
                  <a:highlight>
                    <a:srgbClr val="00FF00"/>
                  </a:highlight>
                </a:rPr>
                <a:t>1</a:t>
              </a:r>
              <a:r>
                <a:rPr lang="en-US" b="1" dirty="0">
                  <a:solidFill>
                    <a:schemeClr val="bg1"/>
                  </a:solidFill>
                </a:rPr>
                <a:t>   </a:t>
              </a:r>
            </a:p>
          </p:txBody>
        </p:sp>
        <p:sp>
          <p:nvSpPr>
            <p:cNvPr id="19" name="TextBox 18">
              <a:extLst>
                <a:ext uri="{FF2B5EF4-FFF2-40B4-BE49-F238E27FC236}">
                  <a16:creationId xmlns:a16="http://schemas.microsoft.com/office/drawing/2014/main" id="{61114D5E-EE9B-EF23-FF2E-04E387B3043E}"/>
                </a:ext>
              </a:extLst>
            </p:cNvPr>
            <p:cNvSpPr txBox="1"/>
            <p:nvPr/>
          </p:nvSpPr>
          <p:spPr>
            <a:xfrm rot="3610072">
              <a:off x="4472356" y="1473731"/>
              <a:ext cx="1984608" cy="369332"/>
            </a:xfrm>
            <a:prstGeom prst="rect">
              <a:avLst/>
            </a:prstGeom>
            <a:noFill/>
          </p:spPr>
          <p:txBody>
            <a:bodyPr wrap="square" rtlCol="0">
              <a:spAutoFit/>
            </a:bodyPr>
            <a:lstStyle/>
            <a:p>
              <a:r>
                <a:rPr lang="en-US" b="1" dirty="0">
                  <a:solidFill>
                    <a:schemeClr val="bg1"/>
                  </a:solidFill>
                </a:rPr>
                <a:t> </a:t>
              </a:r>
              <a:r>
                <a:rPr lang="en-US" b="1" dirty="0">
                  <a:solidFill>
                    <a:schemeClr val="bg1"/>
                  </a:solidFill>
                  <a:highlight>
                    <a:srgbClr val="00FF00"/>
                  </a:highlight>
                </a:rPr>
                <a:t>M </a:t>
              </a:r>
              <a:r>
                <a:rPr lang="en-US" b="1" dirty="0">
                  <a:solidFill>
                    <a:schemeClr val="bg1"/>
                  </a:solidFill>
                </a:rPr>
                <a:t>  </a:t>
              </a:r>
              <a:r>
                <a:rPr lang="en-US" b="1" dirty="0">
                  <a:solidFill>
                    <a:schemeClr val="bg1"/>
                  </a:solidFill>
                  <a:highlight>
                    <a:srgbClr val="DF985C"/>
                  </a:highlight>
                </a:rPr>
                <a:t>manage</a:t>
              </a:r>
              <a:r>
                <a:rPr lang="en-US" b="1" dirty="0">
                  <a:solidFill>
                    <a:schemeClr val="bg1"/>
                  </a:solidFill>
                </a:rPr>
                <a:t>   </a:t>
              </a:r>
              <a:r>
                <a:rPr lang="en-US" b="1" dirty="0">
                  <a:solidFill>
                    <a:schemeClr val="bg1"/>
                  </a:solidFill>
                  <a:highlight>
                    <a:srgbClr val="00FF00"/>
                  </a:highlight>
                </a:rPr>
                <a:t>1</a:t>
              </a:r>
            </a:p>
          </p:txBody>
        </p:sp>
        <p:sp>
          <p:nvSpPr>
            <p:cNvPr id="20" name="TextBox 19">
              <a:extLst>
                <a:ext uri="{FF2B5EF4-FFF2-40B4-BE49-F238E27FC236}">
                  <a16:creationId xmlns:a16="http://schemas.microsoft.com/office/drawing/2014/main" id="{C2E7C1BF-3545-FE3E-EA71-905C71D3E5D2}"/>
                </a:ext>
              </a:extLst>
            </p:cNvPr>
            <p:cNvSpPr txBox="1"/>
            <p:nvPr/>
          </p:nvSpPr>
          <p:spPr>
            <a:xfrm rot="5400000">
              <a:off x="4631773" y="3183825"/>
              <a:ext cx="2106204" cy="369332"/>
            </a:xfrm>
            <a:prstGeom prst="rect">
              <a:avLst/>
            </a:prstGeom>
            <a:noFill/>
          </p:spPr>
          <p:txBody>
            <a:bodyPr wrap="square" rtlCol="0">
              <a:spAutoFit/>
            </a:bodyPr>
            <a:lstStyle/>
            <a:p>
              <a:r>
                <a:rPr lang="en-US" b="1" dirty="0">
                  <a:solidFill>
                    <a:schemeClr val="bg1"/>
                  </a:solidFill>
                </a:rPr>
                <a:t>  </a:t>
              </a:r>
              <a:r>
                <a:rPr lang="en-US" b="1" dirty="0">
                  <a:solidFill>
                    <a:schemeClr val="bg1"/>
                  </a:solidFill>
                  <a:highlight>
                    <a:srgbClr val="00FF00"/>
                  </a:highlight>
                </a:rPr>
                <a:t>1</a:t>
              </a:r>
              <a:r>
                <a:rPr lang="en-US" b="1" dirty="0">
                  <a:solidFill>
                    <a:schemeClr val="bg1"/>
                  </a:solidFill>
                </a:rPr>
                <a:t>   </a:t>
              </a:r>
              <a:r>
                <a:rPr lang="en-US" b="1" dirty="0">
                  <a:solidFill>
                    <a:schemeClr val="bg1"/>
                  </a:solidFill>
                  <a:highlight>
                    <a:srgbClr val="DF985C"/>
                  </a:highlight>
                </a:rPr>
                <a:t>offer</a:t>
              </a:r>
              <a:r>
                <a:rPr lang="en-US" b="1" dirty="0">
                  <a:solidFill>
                    <a:schemeClr val="bg1"/>
                  </a:solidFill>
                </a:rPr>
                <a:t>  </a:t>
              </a:r>
              <a:r>
                <a:rPr lang="en-US" b="1" dirty="0">
                  <a:solidFill>
                    <a:schemeClr val="bg1"/>
                  </a:solidFill>
                  <a:highlight>
                    <a:srgbClr val="00FF00"/>
                  </a:highlight>
                </a:rPr>
                <a:t>M</a:t>
              </a:r>
            </a:p>
          </p:txBody>
        </p:sp>
        <p:sp>
          <p:nvSpPr>
            <p:cNvPr id="21" name="TextBox 20">
              <a:extLst>
                <a:ext uri="{FF2B5EF4-FFF2-40B4-BE49-F238E27FC236}">
                  <a16:creationId xmlns:a16="http://schemas.microsoft.com/office/drawing/2014/main" id="{C296BA22-61EA-8F7E-0BBE-423C3B53EC15}"/>
                </a:ext>
              </a:extLst>
            </p:cNvPr>
            <p:cNvSpPr txBox="1"/>
            <p:nvPr/>
          </p:nvSpPr>
          <p:spPr>
            <a:xfrm rot="5400000">
              <a:off x="12033" y="3725533"/>
              <a:ext cx="3140149" cy="369332"/>
            </a:xfrm>
            <a:prstGeom prst="rect">
              <a:avLst/>
            </a:prstGeom>
            <a:noFill/>
          </p:spPr>
          <p:txBody>
            <a:bodyPr wrap="square" rtlCol="0">
              <a:spAutoFit/>
            </a:bodyPr>
            <a:lstStyle/>
            <a:p>
              <a:r>
                <a:rPr lang="en-US" b="1" dirty="0">
                  <a:solidFill>
                    <a:schemeClr val="bg1"/>
                  </a:solidFill>
                </a:rPr>
                <a:t>  </a:t>
              </a:r>
              <a:r>
                <a:rPr lang="en-US" b="1" dirty="0">
                  <a:solidFill>
                    <a:schemeClr val="bg1"/>
                  </a:solidFill>
                  <a:highlight>
                    <a:srgbClr val="00FF00"/>
                  </a:highlight>
                </a:rPr>
                <a:t>1</a:t>
              </a:r>
              <a:r>
                <a:rPr lang="en-US" b="1" dirty="0">
                  <a:solidFill>
                    <a:schemeClr val="bg1"/>
                  </a:solidFill>
                </a:rPr>
                <a:t>        </a:t>
              </a:r>
              <a:r>
                <a:rPr lang="en-US" b="1" dirty="0">
                  <a:solidFill>
                    <a:schemeClr val="bg1"/>
                  </a:solidFill>
                  <a:highlight>
                    <a:srgbClr val="DDA147"/>
                  </a:highlight>
                </a:rPr>
                <a:t>follow </a:t>
              </a:r>
              <a:r>
                <a:rPr lang="en-US" b="1" dirty="0">
                  <a:solidFill>
                    <a:schemeClr val="bg1"/>
                  </a:solidFill>
                </a:rPr>
                <a:t>          </a:t>
              </a:r>
              <a:r>
                <a:rPr lang="en-US" b="1" dirty="0">
                  <a:solidFill>
                    <a:schemeClr val="bg1"/>
                  </a:solidFill>
                  <a:highlight>
                    <a:srgbClr val="00FF00"/>
                  </a:highlight>
                </a:rPr>
                <a:t>1</a:t>
              </a:r>
            </a:p>
          </p:txBody>
        </p:sp>
        <p:sp>
          <p:nvSpPr>
            <p:cNvPr id="22" name="TextBox 21">
              <a:extLst>
                <a:ext uri="{FF2B5EF4-FFF2-40B4-BE49-F238E27FC236}">
                  <a16:creationId xmlns:a16="http://schemas.microsoft.com/office/drawing/2014/main" id="{C9AAFB37-37EF-1F67-709A-45862174DE87}"/>
                </a:ext>
              </a:extLst>
            </p:cNvPr>
            <p:cNvSpPr txBox="1"/>
            <p:nvPr/>
          </p:nvSpPr>
          <p:spPr>
            <a:xfrm rot="20916005">
              <a:off x="2442218" y="3916411"/>
              <a:ext cx="3140149" cy="369332"/>
            </a:xfrm>
            <a:prstGeom prst="rect">
              <a:avLst/>
            </a:prstGeom>
            <a:noFill/>
          </p:spPr>
          <p:txBody>
            <a:bodyPr wrap="square" rtlCol="0">
              <a:spAutoFit/>
            </a:bodyPr>
            <a:lstStyle/>
            <a:p>
              <a:r>
                <a:rPr lang="en-US" b="1" dirty="0">
                  <a:solidFill>
                    <a:schemeClr val="bg1"/>
                  </a:solidFill>
                </a:rPr>
                <a:t>  </a:t>
              </a:r>
              <a:r>
                <a:rPr lang="en-US" b="1" dirty="0">
                  <a:solidFill>
                    <a:schemeClr val="bg1"/>
                  </a:solidFill>
                  <a:highlight>
                    <a:srgbClr val="00FF00"/>
                  </a:highlight>
                </a:rPr>
                <a:t>1</a:t>
              </a:r>
              <a:r>
                <a:rPr lang="en-US" b="1" dirty="0">
                  <a:solidFill>
                    <a:schemeClr val="bg1"/>
                  </a:solidFill>
                </a:rPr>
                <a:t>                 </a:t>
              </a:r>
              <a:r>
                <a:rPr lang="en-US" b="1" dirty="0">
                  <a:solidFill>
                    <a:schemeClr val="bg1"/>
                  </a:solidFill>
                  <a:highlight>
                    <a:srgbClr val="DDA147"/>
                  </a:highlight>
                </a:rPr>
                <a:t>follow </a:t>
              </a:r>
              <a:r>
                <a:rPr lang="en-US" b="1" dirty="0">
                  <a:solidFill>
                    <a:schemeClr val="bg1"/>
                  </a:solidFill>
                </a:rPr>
                <a:t>           </a:t>
              </a:r>
              <a:r>
                <a:rPr lang="en-US" b="1" dirty="0">
                  <a:solidFill>
                    <a:schemeClr val="bg1"/>
                  </a:solidFill>
                  <a:highlight>
                    <a:srgbClr val="00FF00"/>
                  </a:highlight>
                </a:rPr>
                <a:t>1</a:t>
              </a:r>
            </a:p>
          </p:txBody>
        </p:sp>
        <p:sp>
          <p:nvSpPr>
            <p:cNvPr id="23" name="TextBox 22">
              <a:extLst>
                <a:ext uri="{FF2B5EF4-FFF2-40B4-BE49-F238E27FC236}">
                  <a16:creationId xmlns:a16="http://schemas.microsoft.com/office/drawing/2014/main" id="{1C41779A-8CBE-64AF-C6E1-075C7B7A5133}"/>
                </a:ext>
              </a:extLst>
            </p:cNvPr>
            <p:cNvSpPr txBox="1"/>
            <p:nvPr/>
          </p:nvSpPr>
          <p:spPr>
            <a:xfrm rot="1140950">
              <a:off x="2530117" y="4951017"/>
              <a:ext cx="3835582" cy="369332"/>
            </a:xfrm>
            <a:prstGeom prst="rect">
              <a:avLst/>
            </a:prstGeom>
            <a:noFill/>
          </p:spPr>
          <p:txBody>
            <a:bodyPr wrap="square" rtlCol="0">
              <a:spAutoFit/>
            </a:bodyPr>
            <a:lstStyle/>
            <a:p>
              <a:r>
                <a:rPr lang="en-US" b="1" dirty="0">
                  <a:solidFill>
                    <a:schemeClr val="bg1"/>
                  </a:solidFill>
                </a:rPr>
                <a:t>  </a:t>
              </a:r>
              <a:r>
                <a:rPr lang="en-US" b="1" dirty="0">
                  <a:solidFill>
                    <a:schemeClr val="bg1"/>
                  </a:solidFill>
                  <a:highlight>
                    <a:srgbClr val="00FF00"/>
                  </a:highlight>
                </a:rPr>
                <a:t>1</a:t>
              </a:r>
              <a:r>
                <a:rPr lang="en-US" b="1" dirty="0">
                  <a:solidFill>
                    <a:schemeClr val="bg1"/>
                  </a:solidFill>
                </a:rPr>
                <a:t>      </a:t>
              </a:r>
              <a:r>
                <a:rPr lang="en-US" b="1" dirty="0">
                  <a:solidFill>
                    <a:schemeClr val="bg1"/>
                  </a:solidFill>
                  <a:highlight>
                    <a:srgbClr val="DF985C"/>
                  </a:highlight>
                </a:rPr>
                <a:t>Scheduled on</a:t>
              </a:r>
              <a:r>
                <a:rPr lang="en-US" b="1" dirty="0">
                  <a:solidFill>
                    <a:schemeClr val="bg1"/>
                  </a:solidFill>
                </a:rPr>
                <a:t>          </a:t>
              </a:r>
              <a:r>
                <a:rPr lang="en-US" b="1" dirty="0">
                  <a:solidFill>
                    <a:schemeClr val="bg1"/>
                  </a:solidFill>
                  <a:highlight>
                    <a:srgbClr val="00FF00"/>
                  </a:highlight>
                </a:rPr>
                <a:t>1</a:t>
              </a:r>
            </a:p>
          </p:txBody>
        </p:sp>
        <p:sp>
          <p:nvSpPr>
            <p:cNvPr id="25" name="TextBox 24">
              <a:extLst>
                <a:ext uri="{FF2B5EF4-FFF2-40B4-BE49-F238E27FC236}">
                  <a16:creationId xmlns:a16="http://schemas.microsoft.com/office/drawing/2014/main" id="{11500422-6171-2679-9EA7-B6279305A1F6}"/>
                </a:ext>
              </a:extLst>
            </p:cNvPr>
            <p:cNvSpPr txBox="1"/>
            <p:nvPr/>
          </p:nvSpPr>
          <p:spPr>
            <a:xfrm rot="5400000">
              <a:off x="4802008" y="4682370"/>
              <a:ext cx="2106204" cy="369332"/>
            </a:xfrm>
            <a:prstGeom prst="rect">
              <a:avLst/>
            </a:prstGeom>
            <a:noFill/>
          </p:spPr>
          <p:txBody>
            <a:bodyPr wrap="square" rtlCol="0">
              <a:spAutoFit/>
            </a:bodyPr>
            <a:lstStyle/>
            <a:p>
              <a:r>
                <a:rPr lang="en-US" b="1" dirty="0">
                  <a:solidFill>
                    <a:schemeClr val="bg1"/>
                  </a:solidFill>
                </a:rPr>
                <a:t> </a:t>
              </a:r>
              <a:r>
                <a:rPr lang="en-US" b="1" dirty="0">
                  <a:solidFill>
                    <a:schemeClr val="bg1"/>
                  </a:solidFill>
                  <a:highlight>
                    <a:srgbClr val="00FF00"/>
                  </a:highlight>
                </a:rPr>
                <a:t>1</a:t>
              </a:r>
              <a:r>
                <a:rPr lang="en-US" b="1" dirty="0">
                  <a:solidFill>
                    <a:schemeClr val="bg1"/>
                  </a:solidFill>
                </a:rPr>
                <a:t>     </a:t>
              </a:r>
              <a:r>
                <a:rPr lang="en-US" b="1" dirty="0">
                  <a:solidFill>
                    <a:schemeClr val="bg1"/>
                  </a:solidFill>
                  <a:highlight>
                    <a:srgbClr val="DF985C"/>
                  </a:highlight>
                </a:rPr>
                <a:t>consist  </a:t>
              </a:r>
              <a:r>
                <a:rPr lang="en-US" b="1" dirty="0">
                  <a:solidFill>
                    <a:schemeClr val="bg1"/>
                  </a:solidFill>
                </a:rPr>
                <a:t>    </a:t>
              </a:r>
              <a:r>
                <a:rPr lang="en-US" b="1" dirty="0">
                  <a:solidFill>
                    <a:schemeClr val="bg1"/>
                  </a:solidFill>
                  <a:highlight>
                    <a:srgbClr val="00FF00"/>
                  </a:highlight>
                </a:rPr>
                <a:t>M</a:t>
              </a:r>
            </a:p>
          </p:txBody>
        </p:sp>
        <p:sp>
          <p:nvSpPr>
            <p:cNvPr id="26" name="TextBox 25">
              <a:extLst>
                <a:ext uri="{FF2B5EF4-FFF2-40B4-BE49-F238E27FC236}">
                  <a16:creationId xmlns:a16="http://schemas.microsoft.com/office/drawing/2014/main" id="{ADDBAAB0-B58D-D90A-621E-911F971D0C3D}"/>
                </a:ext>
              </a:extLst>
            </p:cNvPr>
            <p:cNvSpPr txBox="1"/>
            <p:nvPr/>
          </p:nvSpPr>
          <p:spPr>
            <a:xfrm rot="20426117">
              <a:off x="6471877" y="2866834"/>
              <a:ext cx="3373655" cy="369332"/>
            </a:xfrm>
            <a:prstGeom prst="rect">
              <a:avLst/>
            </a:prstGeom>
            <a:noFill/>
          </p:spPr>
          <p:txBody>
            <a:bodyPr wrap="square" rtlCol="0">
              <a:spAutoFit/>
            </a:bodyPr>
            <a:lstStyle/>
            <a:p>
              <a:r>
                <a:rPr lang="en-US" b="1" dirty="0">
                  <a:solidFill>
                    <a:schemeClr val="bg1"/>
                  </a:solidFill>
                </a:rPr>
                <a:t>  </a:t>
              </a:r>
              <a:r>
                <a:rPr lang="en-US" b="1" dirty="0">
                  <a:solidFill>
                    <a:schemeClr val="bg1"/>
                  </a:solidFill>
                  <a:highlight>
                    <a:srgbClr val="00FF00"/>
                  </a:highlight>
                </a:rPr>
                <a:t>1</a:t>
              </a:r>
              <a:r>
                <a:rPr lang="en-US" b="1" dirty="0">
                  <a:solidFill>
                    <a:schemeClr val="bg1"/>
                  </a:solidFill>
                </a:rPr>
                <a:t>                     </a:t>
              </a:r>
              <a:r>
                <a:rPr lang="en-US" b="1" dirty="0">
                  <a:solidFill>
                    <a:schemeClr val="bg1"/>
                  </a:solidFill>
                  <a:highlight>
                    <a:srgbClr val="DF985C"/>
                  </a:highlight>
                </a:rPr>
                <a:t>Teaches  </a:t>
              </a:r>
              <a:r>
                <a:rPr lang="en-US" b="1" dirty="0">
                  <a:solidFill>
                    <a:schemeClr val="bg1"/>
                  </a:solidFill>
                </a:rPr>
                <a:t>            </a:t>
              </a:r>
              <a:r>
                <a:rPr lang="en-US" b="1" dirty="0">
                  <a:solidFill>
                    <a:schemeClr val="bg1"/>
                  </a:solidFill>
                  <a:highlight>
                    <a:srgbClr val="00FF00"/>
                  </a:highlight>
                </a:rPr>
                <a:t>M</a:t>
              </a:r>
            </a:p>
          </p:txBody>
        </p:sp>
        <p:sp>
          <p:nvSpPr>
            <p:cNvPr id="28" name="TextBox 27">
              <a:extLst>
                <a:ext uri="{FF2B5EF4-FFF2-40B4-BE49-F238E27FC236}">
                  <a16:creationId xmlns:a16="http://schemas.microsoft.com/office/drawing/2014/main" id="{D2C40BF8-FB6D-7413-54F1-43490F00AE38}"/>
                </a:ext>
              </a:extLst>
            </p:cNvPr>
            <p:cNvSpPr txBox="1"/>
            <p:nvPr/>
          </p:nvSpPr>
          <p:spPr>
            <a:xfrm rot="691100">
              <a:off x="6335405" y="3856186"/>
              <a:ext cx="2957682" cy="369332"/>
            </a:xfrm>
            <a:prstGeom prst="rect">
              <a:avLst/>
            </a:prstGeom>
            <a:noFill/>
          </p:spPr>
          <p:txBody>
            <a:bodyPr wrap="square" rtlCol="0">
              <a:spAutoFit/>
            </a:bodyPr>
            <a:lstStyle/>
            <a:p>
              <a:r>
                <a:rPr lang="en-US" b="1" dirty="0">
                  <a:solidFill>
                    <a:schemeClr val="bg1"/>
                  </a:solidFill>
                </a:rPr>
                <a:t>  </a:t>
              </a:r>
              <a:r>
                <a:rPr lang="en-US" b="1" dirty="0">
                  <a:solidFill>
                    <a:schemeClr val="bg1"/>
                  </a:solidFill>
                  <a:highlight>
                    <a:srgbClr val="00FF00"/>
                  </a:highlight>
                </a:rPr>
                <a:t>1</a:t>
              </a:r>
              <a:r>
                <a:rPr lang="en-US" b="1" dirty="0">
                  <a:solidFill>
                    <a:schemeClr val="bg1"/>
                  </a:solidFill>
                </a:rPr>
                <a:t> </a:t>
              </a:r>
              <a:r>
                <a:rPr lang="en-US" b="1" i="1" dirty="0">
                  <a:solidFill>
                    <a:schemeClr val="bg1"/>
                  </a:solidFill>
                </a:rPr>
                <a:t>  </a:t>
              </a:r>
              <a:r>
                <a:rPr lang="en-US" b="1" dirty="0">
                  <a:solidFill>
                    <a:schemeClr val="bg1"/>
                  </a:solidFill>
                </a:rPr>
                <a:t>          </a:t>
              </a:r>
              <a:r>
                <a:rPr lang="en-US" b="1" dirty="0">
                  <a:solidFill>
                    <a:schemeClr val="bg1"/>
                  </a:solidFill>
                  <a:highlight>
                    <a:srgbClr val="DF985C"/>
                  </a:highlight>
                </a:rPr>
                <a:t>include  </a:t>
              </a:r>
              <a:r>
                <a:rPr lang="en-US" b="1" dirty="0">
                  <a:solidFill>
                    <a:schemeClr val="bg1"/>
                  </a:solidFill>
                </a:rPr>
                <a:t>           </a:t>
              </a:r>
              <a:r>
                <a:rPr lang="en-US" b="1" dirty="0">
                  <a:solidFill>
                    <a:schemeClr val="bg1"/>
                  </a:solidFill>
                  <a:highlight>
                    <a:srgbClr val="00FF00"/>
                  </a:highlight>
                </a:rPr>
                <a:t>M</a:t>
              </a:r>
            </a:p>
          </p:txBody>
        </p:sp>
      </p:gr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CF065052-A5DA-A4E6-79A1-F171569F22CC}"/>
                  </a:ext>
                </a:extLst>
              </p14:cNvPr>
              <p14:cNvContentPartPr/>
              <p14:nvPr/>
            </p14:nvContentPartPr>
            <p14:xfrm>
              <a:off x="-60491" y="1326620"/>
              <a:ext cx="1309320" cy="768600"/>
            </p14:xfrm>
          </p:contentPart>
        </mc:Choice>
        <mc:Fallback xmlns="">
          <p:pic>
            <p:nvPicPr>
              <p:cNvPr id="9" name="Ink 8">
                <a:extLst>
                  <a:ext uri="{FF2B5EF4-FFF2-40B4-BE49-F238E27FC236}">
                    <a16:creationId xmlns:a16="http://schemas.microsoft.com/office/drawing/2014/main" id="{CF065052-A5DA-A4E6-79A1-F171569F22CC}"/>
                  </a:ext>
                </a:extLst>
              </p:cNvPr>
              <p:cNvPicPr/>
              <p:nvPr/>
            </p:nvPicPr>
            <p:blipFill>
              <a:blip r:embed="rId4"/>
              <a:stretch>
                <a:fillRect/>
              </a:stretch>
            </p:blipFill>
            <p:spPr>
              <a:xfrm>
                <a:off x="-78491" y="1308620"/>
                <a:ext cx="1344960" cy="804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6F08F888-E419-24E5-DE96-44755FAC07A2}"/>
                  </a:ext>
                </a:extLst>
              </p14:cNvPr>
              <p14:cNvContentPartPr/>
              <p14:nvPr/>
            </p14:nvContentPartPr>
            <p14:xfrm>
              <a:off x="1057060" y="2095220"/>
              <a:ext cx="293760" cy="4680"/>
            </p14:xfrm>
          </p:contentPart>
        </mc:Choice>
        <mc:Fallback xmlns="">
          <p:pic>
            <p:nvPicPr>
              <p:cNvPr id="11" name="Ink 10">
                <a:extLst>
                  <a:ext uri="{FF2B5EF4-FFF2-40B4-BE49-F238E27FC236}">
                    <a16:creationId xmlns:a16="http://schemas.microsoft.com/office/drawing/2014/main" id="{6F08F888-E419-24E5-DE96-44755FAC07A2}"/>
                  </a:ext>
                </a:extLst>
              </p:cNvPr>
              <p:cNvPicPr/>
              <p:nvPr/>
            </p:nvPicPr>
            <p:blipFill>
              <a:blip r:embed="rId6"/>
              <a:stretch>
                <a:fillRect/>
              </a:stretch>
            </p:blipFill>
            <p:spPr>
              <a:xfrm>
                <a:off x="1052740" y="2090900"/>
                <a:ext cx="302400" cy="13320"/>
              </a:xfrm>
              <a:prstGeom prst="rect">
                <a:avLst/>
              </a:prstGeom>
            </p:spPr>
          </p:pic>
        </mc:Fallback>
      </mc:AlternateContent>
      <p:sp>
        <p:nvSpPr>
          <p:cNvPr id="12" name="Oval 11">
            <a:extLst>
              <a:ext uri="{FF2B5EF4-FFF2-40B4-BE49-F238E27FC236}">
                <a16:creationId xmlns:a16="http://schemas.microsoft.com/office/drawing/2014/main" id="{EDE9140E-9218-A2AA-843B-CEC20ED07983}"/>
              </a:ext>
            </a:extLst>
          </p:cNvPr>
          <p:cNvSpPr/>
          <p:nvPr/>
        </p:nvSpPr>
        <p:spPr>
          <a:xfrm rot="14918809">
            <a:off x="-243176" y="2067684"/>
            <a:ext cx="917425" cy="54487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Aptos Display" panose="020B0004020202020204" pitchFamily="34" charset="0"/>
              </a:rPr>
              <a:t>Gender</a:t>
            </a:r>
          </a:p>
        </p:txBody>
      </p:sp>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646F89C7-8024-C963-E29D-B699166D1AEE}"/>
                  </a:ext>
                </a:extLst>
              </p14:cNvPr>
              <p14:cNvContentPartPr/>
              <p14:nvPr/>
            </p14:nvContentPartPr>
            <p14:xfrm>
              <a:off x="9015540" y="72380"/>
              <a:ext cx="1347840" cy="1927800"/>
            </p14:xfrm>
          </p:contentPart>
        </mc:Choice>
        <mc:Fallback xmlns="">
          <p:pic>
            <p:nvPicPr>
              <p:cNvPr id="14" name="Ink 13">
                <a:extLst>
                  <a:ext uri="{FF2B5EF4-FFF2-40B4-BE49-F238E27FC236}">
                    <a16:creationId xmlns:a16="http://schemas.microsoft.com/office/drawing/2014/main" id="{646F89C7-8024-C963-E29D-B699166D1AEE}"/>
                  </a:ext>
                </a:extLst>
              </p:cNvPr>
              <p:cNvPicPr/>
              <p:nvPr/>
            </p:nvPicPr>
            <p:blipFill>
              <a:blip r:embed="rId8"/>
              <a:stretch>
                <a:fillRect/>
              </a:stretch>
            </p:blipFill>
            <p:spPr>
              <a:xfrm>
                <a:off x="8952900" y="9740"/>
                <a:ext cx="1473480" cy="2053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955485CF-7BB2-D52F-7C36-1ED03B502AE4}"/>
                  </a:ext>
                </a:extLst>
              </p14:cNvPr>
              <p14:cNvContentPartPr/>
              <p14:nvPr/>
            </p14:nvContentPartPr>
            <p14:xfrm>
              <a:off x="9677220" y="1038260"/>
              <a:ext cx="30600" cy="111240"/>
            </p14:xfrm>
          </p:contentPart>
        </mc:Choice>
        <mc:Fallback xmlns="">
          <p:pic>
            <p:nvPicPr>
              <p:cNvPr id="16" name="Ink 15">
                <a:extLst>
                  <a:ext uri="{FF2B5EF4-FFF2-40B4-BE49-F238E27FC236}">
                    <a16:creationId xmlns:a16="http://schemas.microsoft.com/office/drawing/2014/main" id="{955485CF-7BB2-D52F-7C36-1ED03B502AE4}"/>
                  </a:ext>
                </a:extLst>
              </p:cNvPr>
              <p:cNvPicPr/>
              <p:nvPr/>
            </p:nvPicPr>
            <p:blipFill>
              <a:blip r:embed="rId10"/>
              <a:stretch>
                <a:fillRect/>
              </a:stretch>
            </p:blipFill>
            <p:spPr>
              <a:xfrm>
                <a:off x="9672900" y="1033940"/>
                <a:ext cx="392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03EE20D4-3480-0B9E-0966-264B73CCB4E4}"/>
                  </a:ext>
                </a:extLst>
              </p14:cNvPr>
              <p14:cNvContentPartPr/>
              <p14:nvPr/>
            </p14:nvContentPartPr>
            <p14:xfrm>
              <a:off x="9913740" y="1968860"/>
              <a:ext cx="98640" cy="198360"/>
            </p14:xfrm>
          </p:contentPart>
        </mc:Choice>
        <mc:Fallback xmlns="">
          <p:pic>
            <p:nvPicPr>
              <p:cNvPr id="27" name="Ink 26">
                <a:extLst>
                  <a:ext uri="{FF2B5EF4-FFF2-40B4-BE49-F238E27FC236}">
                    <a16:creationId xmlns:a16="http://schemas.microsoft.com/office/drawing/2014/main" id="{03EE20D4-3480-0B9E-0966-264B73CCB4E4}"/>
                  </a:ext>
                </a:extLst>
              </p:cNvPr>
              <p:cNvPicPr/>
              <p:nvPr/>
            </p:nvPicPr>
            <p:blipFill>
              <a:blip r:embed="rId12"/>
              <a:stretch>
                <a:fillRect/>
              </a:stretch>
            </p:blipFill>
            <p:spPr>
              <a:xfrm>
                <a:off x="9909420" y="1964540"/>
                <a:ext cx="1072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EA6A07AF-B5EF-485A-8E09-C69BC30B4269}"/>
                  </a:ext>
                </a:extLst>
              </p14:cNvPr>
              <p14:cNvContentPartPr/>
              <p14:nvPr/>
            </p14:nvContentPartPr>
            <p14:xfrm>
              <a:off x="489695" y="1377171"/>
              <a:ext cx="595800" cy="1010160"/>
            </p14:xfrm>
          </p:contentPart>
        </mc:Choice>
        <mc:Fallback xmlns="">
          <p:pic>
            <p:nvPicPr>
              <p:cNvPr id="30" name="Ink 29">
                <a:extLst>
                  <a:ext uri="{FF2B5EF4-FFF2-40B4-BE49-F238E27FC236}">
                    <a16:creationId xmlns:a16="http://schemas.microsoft.com/office/drawing/2014/main" id="{EA6A07AF-B5EF-485A-8E09-C69BC30B4269}"/>
                  </a:ext>
                </a:extLst>
              </p:cNvPr>
              <p:cNvPicPr/>
              <p:nvPr/>
            </p:nvPicPr>
            <p:blipFill>
              <a:blip r:embed="rId14"/>
              <a:stretch>
                <a:fillRect/>
              </a:stretch>
            </p:blipFill>
            <p:spPr>
              <a:xfrm>
                <a:off x="485375" y="1372851"/>
                <a:ext cx="604440" cy="1018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9D86C044-683E-AB31-4D8A-8249B0E55749}"/>
                  </a:ext>
                </a:extLst>
              </p14:cNvPr>
              <p14:cNvContentPartPr/>
              <p14:nvPr/>
            </p14:nvContentPartPr>
            <p14:xfrm>
              <a:off x="-529465" y="373851"/>
              <a:ext cx="28440" cy="377640"/>
            </p14:xfrm>
          </p:contentPart>
        </mc:Choice>
        <mc:Fallback xmlns="">
          <p:pic>
            <p:nvPicPr>
              <p:cNvPr id="31" name="Ink 30">
                <a:extLst>
                  <a:ext uri="{FF2B5EF4-FFF2-40B4-BE49-F238E27FC236}">
                    <a16:creationId xmlns:a16="http://schemas.microsoft.com/office/drawing/2014/main" id="{9D86C044-683E-AB31-4D8A-8249B0E55749}"/>
                  </a:ext>
                </a:extLst>
              </p:cNvPr>
              <p:cNvPicPr/>
              <p:nvPr/>
            </p:nvPicPr>
            <p:blipFill>
              <a:blip r:embed="rId16"/>
              <a:stretch>
                <a:fillRect/>
              </a:stretch>
            </p:blipFill>
            <p:spPr>
              <a:xfrm>
                <a:off x="-592465" y="310851"/>
                <a:ext cx="15408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BC37FC55-CAA0-F375-7C5B-E72AC22EFF90}"/>
                  </a:ext>
                </a:extLst>
              </p14:cNvPr>
              <p14:cNvContentPartPr/>
              <p14:nvPr/>
            </p14:nvContentPartPr>
            <p14:xfrm>
              <a:off x="721535" y="1405251"/>
              <a:ext cx="47160" cy="162720"/>
            </p14:xfrm>
          </p:contentPart>
        </mc:Choice>
        <mc:Fallback xmlns="">
          <p:pic>
            <p:nvPicPr>
              <p:cNvPr id="32" name="Ink 31">
                <a:extLst>
                  <a:ext uri="{FF2B5EF4-FFF2-40B4-BE49-F238E27FC236}">
                    <a16:creationId xmlns:a16="http://schemas.microsoft.com/office/drawing/2014/main" id="{BC37FC55-CAA0-F375-7C5B-E72AC22EFF90}"/>
                  </a:ext>
                </a:extLst>
              </p:cNvPr>
              <p:cNvPicPr/>
              <p:nvPr/>
            </p:nvPicPr>
            <p:blipFill>
              <a:blip r:embed="rId18"/>
              <a:stretch>
                <a:fillRect/>
              </a:stretch>
            </p:blipFill>
            <p:spPr>
              <a:xfrm>
                <a:off x="658895" y="1342251"/>
                <a:ext cx="172800" cy="288360"/>
              </a:xfrm>
              <a:prstGeom prst="rect">
                <a:avLst/>
              </a:prstGeom>
            </p:spPr>
          </p:pic>
        </mc:Fallback>
      </mc:AlternateContent>
    </p:spTree>
    <p:extLst>
      <p:ext uri="{BB962C8B-B14F-4D97-AF65-F5344CB8AC3E}">
        <p14:creationId xmlns:p14="http://schemas.microsoft.com/office/powerpoint/2010/main" val="239557868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879E5EC-D82C-372B-AF34-C151FA7D2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32" y="-228877"/>
            <a:ext cx="12301832" cy="7315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053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94B06CE-49A2-50B7-0531-66E2121C4238}"/>
              </a:ext>
            </a:extLst>
          </p:cNvPr>
          <p:cNvGraphicFramePr>
            <a:graphicFrameLocks noGrp="1"/>
          </p:cNvGraphicFramePr>
          <p:nvPr>
            <p:extLst>
              <p:ext uri="{D42A27DB-BD31-4B8C-83A1-F6EECF244321}">
                <p14:modId xmlns:p14="http://schemas.microsoft.com/office/powerpoint/2010/main" val="406379412"/>
              </p:ext>
            </p:extLst>
          </p:nvPr>
        </p:nvGraphicFramePr>
        <p:xfrm>
          <a:off x="122916" y="1436910"/>
          <a:ext cx="5973084" cy="2336801"/>
        </p:xfrm>
        <a:graphic>
          <a:graphicData uri="http://schemas.openxmlformats.org/drawingml/2006/table">
            <a:tbl>
              <a:tblPr firstRow="1" firstCol="1" bandRow="1">
                <a:tableStyleId>{5C22544A-7EE6-4342-B048-85BDC9FD1C3A}</a:tableStyleId>
              </a:tblPr>
              <a:tblGrid>
                <a:gridCol w="1493271">
                  <a:extLst>
                    <a:ext uri="{9D8B030D-6E8A-4147-A177-3AD203B41FA5}">
                      <a16:colId xmlns:a16="http://schemas.microsoft.com/office/drawing/2014/main" val="1069880742"/>
                    </a:ext>
                  </a:extLst>
                </a:gridCol>
                <a:gridCol w="1493271">
                  <a:extLst>
                    <a:ext uri="{9D8B030D-6E8A-4147-A177-3AD203B41FA5}">
                      <a16:colId xmlns:a16="http://schemas.microsoft.com/office/drawing/2014/main" val="3308659076"/>
                    </a:ext>
                  </a:extLst>
                </a:gridCol>
                <a:gridCol w="1493271">
                  <a:extLst>
                    <a:ext uri="{9D8B030D-6E8A-4147-A177-3AD203B41FA5}">
                      <a16:colId xmlns:a16="http://schemas.microsoft.com/office/drawing/2014/main" val="2081860438"/>
                    </a:ext>
                  </a:extLst>
                </a:gridCol>
                <a:gridCol w="1493271">
                  <a:extLst>
                    <a:ext uri="{9D8B030D-6E8A-4147-A177-3AD203B41FA5}">
                      <a16:colId xmlns:a16="http://schemas.microsoft.com/office/drawing/2014/main" val="3600563179"/>
                    </a:ext>
                  </a:extLst>
                </a:gridCol>
              </a:tblGrid>
              <a:tr h="372092">
                <a:tc>
                  <a:txBody>
                    <a:bodyPr/>
                    <a:lstStyle/>
                    <a:p>
                      <a:pPr marL="0" marR="0" algn="ctr">
                        <a:lnSpc>
                          <a:spcPct val="115000"/>
                        </a:lnSpc>
                        <a:spcBef>
                          <a:spcPts val="0"/>
                        </a:spcBef>
                        <a:spcAft>
                          <a:spcPts val="0"/>
                        </a:spcAft>
                      </a:pPr>
                      <a:r>
                        <a:rPr lang="en-US" sz="1600">
                          <a:effectLst/>
                        </a:rPr>
                        <a:t>Field</a:t>
                      </a:r>
                      <a:r>
                        <a:rPr lang="en-US" sz="700">
                          <a:effectLst/>
                        </a:rPr>
                        <a:t>(column)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Datatype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4399850"/>
                  </a:ext>
                </a:extLst>
              </a:tr>
              <a:tr h="279270">
                <a:tc>
                  <a:txBody>
                    <a:bodyPr/>
                    <a:lstStyle/>
                    <a:p>
                      <a:pPr marL="0" marR="0">
                        <a:lnSpc>
                          <a:spcPct val="115000"/>
                        </a:lnSpc>
                        <a:spcBef>
                          <a:spcPts val="0"/>
                        </a:spcBef>
                        <a:spcAft>
                          <a:spcPts val="0"/>
                        </a:spcAft>
                      </a:pPr>
                      <a:r>
                        <a:rPr lang="en-US" sz="1200">
                          <a:effectLst/>
                        </a:rPr>
                        <a:t>Student_id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integer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Unique 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Primary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54083112"/>
                  </a:ext>
                </a:extLst>
              </a:tr>
              <a:tr h="279270">
                <a:tc>
                  <a:txBody>
                    <a:bodyPr/>
                    <a:lstStyle/>
                    <a:p>
                      <a:pPr marL="0" marR="0">
                        <a:lnSpc>
                          <a:spcPct val="115000"/>
                        </a:lnSpc>
                        <a:spcBef>
                          <a:spcPts val="0"/>
                        </a:spcBef>
                        <a:spcAft>
                          <a:spcPts val="0"/>
                        </a:spcAft>
                      </a:pPr>
                      <a:r>
                        <a:rPr lang="en-US" sz="1200">
                          <a:effectLst/>
                        </a:rPr>
                        <a:t>S_name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Student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65820505"/>
                  </a:ext>
                </a:extLst>
              </a:tr>
              <a:tr h="289089">
                <a:tc>
                  <a:txBody>
                    <a:bodyPr/>
                    <a:lstStyle/>
                    <a:p>
                      <a:pPr marL="0" marR="0">
                        <a:lnSpc>
                          <a:spcPct val="115000"/>
                        </a:lnSpc>
                        <a:spcBef>
                          <a:spcPts val="0"/>
                        </a:spcBef>
                        <a:spcAft>
                          <a:spcPts val="0"/>
                        </a:spcAft>
                      </a:pPr>
                      <a:r>
                        <a:rPr lang="en-US" sz="1200">
                          <a:effectLst/>
                        </a:rPr>
                        <a:t>Address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Stud address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10167364"/>
                  </a:ext>
                </a:extLst>
              </a:tr>
              <a:tr h="279270">
                <a:tc>
                  <a:txBody>
                    <a:bodyPr/>
                    <a:lstStyle/>
                    <a:p>
                      <a:pPr marL="0" marR="0">
                        <a:lnSpc>
                          <a:spcPct val="115000"/>
                        </a:lnSpc>
                        <a:spcBef>
                          <a:spcPts val="0"/>
                        </a:spcBef>
                        <a:spcAft>
                          <a:spcPts val="0"/>
                        </a:spcAft>
                      </a:pPr>
                      <a:r>
                        <a:rPr lang="en-US" sz="1200">
                          <a:effectLst/>
                        </a:rPr>
                        <a:t>contact_info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latin typeface="+mn-lt"/>
                          <a:ea typeface="Calibri" panose="020F0502020204030204" pitchFamily="34" charset="0"/>
                          <a:cs typeface="Times New Roman" panose="02020603050405020304" pitchFamily="18" charset="0"/>
                        </a:rPr>
                        <a:t>long int</a:t>
                      </a:r>
                    </a:p>
                  </a:txBody>
                  <a:tcPr marL="68580" marR="68580" marT="0" marB="0"/>
                </a:tc>
                <a:tc>
                  <a:txBody>
                    <a:bodyPr/>
                    <a:lstStyle/>
                    <a:p>
                      <a:pPr marL="0" marR="0">
                        <a:lnSpc>
                          <a:spcPct val="115000"/>
                        </a:lnSpc>
                        <a:spcBef>
                          <a:spcPts val="0"/>
                        </a:spcBef>
                        <a:spcAft>
                          <a:spcPts val="0"/>
                        </a:spcAft>
                      </a:pPr>
                      <a:r>
                        <a:rPr lang="en-US" sz="1200">
                          <a:effectLst/>
                        </a:rPr>
                        <a:t>Phone 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   Unique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23520840"/>
                  </a:ext>
                </a:extLst>
              </a:tr>
              <a:tr h="279270">
                <a:tc>
                  <a:txBody>
                    <a:bodyPr/>
                    <a:lstStyle/>
                    <a:p>
                      <a:pPr marL="0" marR="0">
                        <a:lnSpc>
                          <a:spcPct val="115000"/>
                        </a:lnSpc>
                        <a:spcBef>
                          <a:spcPts val="0"/>
                        </a:spcBef>
                        <a:spcAft>
                          <a:spcPts val="0"/>
                        </a:spcAft>
                      </a:pPr>
                      <a:r>
                        <a:rPr lang="en-US" sz="1200">
                          <a:effectLst/>
                        </a:rPr>
                        <a:t>DOB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Student 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4915417"/>
                  </a:ext>
                </a:extLst>
              </a:tr>
              <a:tr h="279270">
                <a:tc>
                  <a:txBody>
                    <a:bodyPr/>
                    <a:lstStyle/>
                    <a:p>
                      <a:pPr marL="0" marR="0">
                        <a:lnSpc>
                          <a:spcPct val="115000"/>
                        </a:lnSpc>
                        <a:spcBef>
                          <a:spcPts val="0"/>
                        </a:spcBef>
                        <a:spcAft>
                          <a:spcPts val="0"/>
                        </a:spcAft>
                      </a:pPr>
                      <a:r>
                        <a:rPr lang="en-US" sz="1200">
                          <a:effectLst/>
                        </a:rPr>
                        <a:t>Gender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Gender of student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81496140"/>
                  </a:ext>
                </a:extLst>
              </a:tr>
              <a:tr h="279270">
                <a:tc>
                  <a:txBody>
                    <a:bodyPr/>
                    <a:lstStyle/>
                    <a:p>
                      <a:pPr marL="0" marR="0">
                        <a:lnSpc>
                          <a:spcPct val="115000"/>
                        </a:lnSpc>
                        <a:spcBef>
                          <a:spcPts val="0"/>
                        </a:spcBef>
                        <a:spcAft>
                          <a:spcPts val="0"/>
                        </a:spcAft>
                      </a:pPr>
                      <a:r>
                        <a:rPr lang="en-US" sz="1200">
                          <a:effectLst/>
                        </a:rPr>
                        <a:t>Parent_info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Parent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9784445"/>
                  </a:ext>
                </a:extLst>
              </a:tr>
            </a:tbl>
          </a:graphicData>
        </a:graphic>
      </p:graphicFrame>
      <p:sp>
        <p:nvSpPr>
          <p:cNvPr id="5" name="Rectangle 1">
            <a:extLst>
              <a:ext uri="{FF2B5EF4-FFF2-40B4-BE49-F238E27FC236}">
                <a16:creationId xmlns:a16="http://schemas.microsoft.com/office/drawing/2014/main" id="{F2C5D071-5363-8B1E-A763-3313D360F9AF}"/>
              </a:ext>
            </a:extLst>
          </p:cNvPr>
          <p:cNvSpPr>
            <a:spLocks noChangeArrowheads="1"/>
          </p:cNvSpPr>
          <p:nvPr/>
        </p:nvSpPr>
        <p:spPr bwMode="auto">
          <a:xfrm>
            <a:off x="97603" y="539200"/>
            <a:ext cx="31053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685800" marR="0" lvl="0" indent="-6858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4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Student</a:t>
            </a:r>
            <a:r>
              <a:rPr kumimoji="0" lang="en-US" altLang="en-US" sz="5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4771AEB7-2B44-9686-2261-B3AA0305E457}"/>
              </a:ext>
            </a:extLst>
          </p:cNvPr>
          <p:cNvGraphicFramePr>
            <a:graphicFrameLocks noGrp="1"/>
          </p:cNvGraphicFramePr>
          <p:nvPr>
            <p:extLst>
              <p:ext uri="{D42A27DB-BD31-4B8C-83A1-F6EECF244321}">
                <p14:modId xmlns:p14="http://schemas.microsoft.com/office/powerpoint/2010/main" val="4281538939"/>
              </p:ext>
            </p:extLst>
          </p:nvPr>
        </p:nvGraphicFramePr>
        <p:xfrm>
          <a:off x="6027420" y="4312741"/>
          <a:ext cx="6164580" cy="2383981"/>
        </p:xfrm>
        <a:graphic>
          <a:graphicData uri="http://schemas.openxmlformats.org/drawingml/2006/table">
            <a:tbl>
              <a:tblPr firstRow="1" firstCol="1" bandRow="1">
                <a:tableStyleId>{5C22544A-7EE6-4342-B048-85BDC9FD1C3A}</a:tableStyleId>
              </a:tblPr>
              <a:tblGrid>
                <a:gridCol w="1485265">
                  <a:extLst>
                    <a:ext uri="{9D8B030D-6E8A-4147-A177-3AD203B41FA5}">
                      <a16:colId xmlns:a16="http://schemas.microsoft.com/office/drawing/2014/main" val="3562405486"/>
                    </a:ext>
                  </a:extLst>
                </a:gridCol>
                <a:gridCol w="1485265">
                  <a:extLst>
                    <a:ext uri="{9D8B030D-6E8A-4147-A177-3AD203B41FA5}">
                      <a16:colId xmlns:a16="http://schemas.microsoft.com/office/drawing/2014/main" val="1558678691"/>
                    </a:ext>
                  </a:extLst>
                </a:gridCol>
                <a:gridCol w="1485265">
                  <a:extLst>
                    <a:ext uri="{9D8B030D-6E8A-4147-A177-3AD203B41FA5}">
                      <a16:colId xmlns:a16="http://schemas.microsoft.com/office/drawing/2014/main" val="3150201377"/>
                    </a:ext>
                  </a:extLst>
                </a:gridCol>
                <a:gridCol w="1708785">
                  <a:extLst>
                    <a:ext uri="{9D8B030D-6E8A-4147-A177-3AD203B41FA5}">
                      <a16:colId xmlns:a16="http://schemas.microsoft.com/office/drawing/2014/main" val="3725706162"/>
                    </a:ext>
                  </a:extLst>
                </a:gridCol>
              </a:tblGrid>
              <a:tr h="224155">
                <a:tc>
                  <a:txBody>
                    <a:bodyPr/>
                    <a:lstStyle/>
                    <a:p>
                      <a:pPr marL="0" marR="0" algn="ctr">
                        <a:lnSpc>
                          <a:spcPct val="115000"/>
                        </a:lnSpc>
                        <a:spcBef>
                          <a:spcPts val="0"/>
                        </a:spcBef>
                        <a:spcAft>
                          <a:spcPts val="0"/>
                        </a:spcAft>
                      </a:pPr>
                      <a:r>
                        <a:rPr lang="en-US" sz="1600">
                          <a:effectLst/>
                        </a:rPr>
                        <a:t>Field</a:t>
                      </a:r>
                      <a:r>
                        <a:rPr lang="en-US" sz="700">
                          <a:effectLst/>
                        </a:rPr>
                        <a:t>(column)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Datatype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7936462"/>
                  </a:ext>
                </a:extLst>
              </a:tr>
              <a:tr h="169545">
                <a:tc>
                  <a:txBody>
                    <a:bodyPr/>
                    <a:lstStyle/>
                    <a:p>
                      <a:pPr marL="0" marR="0">
                        <a:lnSpc>
                          <a:spcPct val="115000"/>
                        </a:lnSpc>
                        <a:spcBef>
                          <a:spcPts val="0"/>
                        </a:spcBef>
                        <a:spcAft>
                          <a:spcPts val="0"/>
                        </a:spcAft>
                      </a:pPr>
                      <a:r>
                        <a:rPr lang="en-US" sz="1200">
                          <a:effectLst/>
                        </a:rPr>
                        <a:t>teacher_id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integer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Unique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Primary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0834420"/>
                  </a:ext>
                </a:extLst>
              </a:tr>
              <a:tr h="163830">
                <a:tc>
                  <a:txBody>
                    <a:bodyPr/>
                    <a:lstStyle/>
                    <a:p>
                      <a:pPr marL="0" marR="0">
                        <a:lnSpc>
                          <a:spcPct val="115000"/>
                        </a:lnSpc>
                        <a:spcBef>
                          <a:spcPts val="0"/>
                        </a:spcBef>
                        <a:spcAft>
                          <a:spcPts val="0"/>
                        </a:spcAft>
                      </a:pPr>
                      <a:r>
                        <a:rPr lang="en-US" sz="1200">
                          <a:effectLst/>
                        </a:rPr>
                        <a:t>T_name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Teacher 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8514786"/>
                  </a:ext>
                </a:extLst>
              </a:tr>
              <a:tr h="163830">
                <a:tc>
                  <a:txBody>
                    <a:bodyPr/>
                    <a:lstStyle/>
                    <a:p>
                      <a:pPr marL="0" marR="0">
                        <a:lnSpc>
                          <a:spcPct val="115000"/>
                        </a:lnSpc>
                        <a:spcBef>
                          <a:spcPts val="0"/>
                        </a:spcBef>
                        <a:spcAft>
                          <a:spcPts val="0"/>
                        </a:spcAft>
                      </a:pPr>
                      <a:r>
                        <a:rPr lang="en-US" sz="1200">
                          <a:effectLst/>
                        </a:rPr>
                        <a:t>Address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Teacher address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3795394"/>
                  </a:ext>
                </a:extLst>
              </a:tr>
              <a:tr h="169545">
                <a:tc>
                  <a:txBody>
                    <a:bodyPr/>
                    <a:lstStyle/>
                    <a:p>
                      <a:pPr marL="0" marR="0">
                        <a:lnSpc>
                          <a:spcPct val="115000"/>
                        </a:lnSpc>
                        <a:spcBef>
                          <a:spcPts val="0"/>
                        </a:spcBef>
                        <a:spcAft>
                          <a:spcPts val="0"/>
                        </a:spcAft>
                      </a:pPr>
                      <a:r>
                        <a:rPr lang="en-US" sz="1200">
                          <a:effectLst/>
                        </a:rPr>
                        <a:t>contact_info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latin typeface="+mj-lt"/>
                          <a:ea typeface="Calibri" panose="020F0502020204030204" pitchFamily="34" charset="0"/>
                          <a:cs typeface="Times New Roman" panose="02020603050405020304" pitchFamily="18" charset="0"/>
                        </a:rPr>
                        <a:t>long int</a:t>
                      </a:r>
                    </a:p>
                  </a:txBody>
                  <a:tcPr marL="68580" marR="68580" marT="0" marB="0"/>
                </a:tc>
                <a:tc>
                  <a:txBody>
                    <a:bodyPr/>
                    <a:lstStyle/>
                    <a:p>
                      <a:pPr marL="0" marR="0">
                        <a:lnSpc>
                          <a:spcPct val="115000"/>
                        </a:lnSpc>
                        <a:spcBef>
                          <a:spcPts val="0"/>
                        </a:spcBef>
                        <a:spcAft>
                          <a:spcPts val="0"/>
                        </a:spcAft>
                      </a:pPr>
                      <a:r>
                        <a:rPr lang="en-US" sz="1200">
                          <a:effectLst/>
                        </a:rPr>
                        <a:t>Phone 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Unique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99944586"/>
                  </a:ext>
                </a:extLst>
              </a:tr>
              <a:tr h="328295">
                <a:tc>
                  <a:txBody>
                    <a:bodyPr/>
                    <a:lstStyle/>
                    <a:p>
                      <a:pPr marL="0" marR="0">
                        <a:lnSpc>
                          <a:spcPct val="115000"/>
                        </a:lnSpc>
                        <a:spcBef>
                          <a:spcPts val="0"/>
                        </a:spcBef>
                        <a:spcAft>
                          <a:spcPts val="0"/>
                        </a:spcAft>
                      </a:pPr>
                      <a:r>
                        <a:rPr lang="en-US" sz="1200">
                          <a:effectLst/>
                        </a:rPr>
                        <a:t>qualification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Teacher qualification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84018854"/>
                  </a:ext>
                </a:extLst>
              </a:tr>
              <a:tr h="169545">
                <a:tc>
                  <a:txBody>
                    <a:bodyPr/>
                    <a:lstStyle/>
                    <a:p>
                      <a:pPr marL="0" marR="0">
                        <a:lnSpc>
                          <a:spcPct val="115000"/>
                        </a:lnSpc>
                        <a:spcBef>
                          <a:spcPts val="0"/>
                        </a:spcBef>
                        <a:spcAft>
                          <a:spcPts val="0"/>
                        </a:spcAft>
                      </a:pPr>
                      <a:r>
                        <a:rPr lang="en-US" sz="1200">
                          <a:effectLst/>
                        </a:rPr>
                        <a:t>Gender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Gender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65721184"/>
                  </a:ext>
                </a:extLst>
              </a:tr>
              <a:tr h="163830">
                <a:tc>
                  <a:txBody>
                    <a:bodyPr/>
                    <a:lstStyle/>
                    <a:p>
                      <a:pPr marL="0" marR="0">
                        <a:lnSpc>
                          <a:spcPct val="115000"/>
                        </a:lnSpc>
                        <a:spcBef>
                          <a:spcPts val="0"/>
                        </a:spcBef>
                        <a:spcAft>
                          <a:spcPts val="0"/>
                        </a:spcAft>
                      </a:pPr>
                      <a:r>
                        <a:rPr lang="en-US" sz="1200">
                          <a:effectLst/>
                        </a:rPr>
                        <a:t>Experience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Teacher experience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65418175"/>
                  </a:ext>
                </a:extLst>
              </a:tr>
              <a:tr h="169545">
                <a:tc>
                  <a:txBody>
                    <a:bodyPr/>
                    <a:lstStyle/>
                    <a:p>
                      <a:pPr marL="0" marR="0">
                        <a:lnSpc>
                          <a:spcPct val="115000"/>
                        </a:lnSpc>
                        <a:spcBef>
                          <a:spcPts val="0"/>
                        </a:spcBef>
                        <a:spcAft>
                          <a:spcPts val="0"/>
                        </a:spcAft>
                      </a:pPr>
                      <a:r>
                        <a:rPr lang="en-US" sz="1200">
                          <a:effectLst/>
                        </a:rPr>
                        <a:t>DOB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Teacher 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0853153"/>
                  </a:ext>
                </a:extLst>
              </a:tr>
              <a:tr h="328295">
                <a:tc>
                  <a:txBody>
                    <a:bodyPr/>
                    <a:lstStyle/>
                    <a:p>
                      <a:pPr marL="0" marR="0">
                        <a:lnSpc>
                          <a:spcPct val="115000"/>
                        </a:lnSpc>
                        <a:spcBef>
                          <a:spcPts val="0"/>
                        </a:spcBef>
                        <a:spcAft>
                          <a:spcPts val="0"/>
                        </a:spcAft>
                      </a:pPr>
                      <a:r>
                        <a:rPr lang="en-US" sz="1200">
                          <a:effectLst/>
                        </a:rPr>
                        <a:t>Dept_id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Reference Department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Foreign key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4125557"/>
                  </a:ext>
                </a:extLst>
              </a:tr>
            </a:tbl>
          </a:graphicData>
        </a:graphic>
      </p:graphicFrame>
      <p:sp>
        <p:nvSpPr>
          <p:cNvPr id="7" name="Rectangle 2">
            <a:extLst>
              <a:ext uri="{FF2B5EF4-FFF2-40B4-BE49-F238E27FC236}">
                <a16:creationId xmlns:a16="http://schemas.microsoft.com/office/drawing/2014/main" id="{ABAB53F1-EF4A-7829-F5C1-3ACEBAF5FBE4}"/>
              </a:ext>
            </a:extLst>
          </p:cNvPr>
          <p:cNvSpPr>
            <a:spLocks noChangeArrowheads="1"/>
          </p:cNvSpPr>
          <p:nvPr/>
        </p:nvSpPr>
        <p:spPr bwMode="auto">
          <a:xfrm>
            <a:off x="9049973" y="3358213"/>
            <a:ext cx="297190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685800" marR="0" lvl="0" indent="-6858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4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Teacher</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1B7DDECE-13C2-A43A-8192-F7D8D76D665E}"/>
              </a:ext>
            </a:extLst>
          </p:cNvPr>
          <p:cNvSpPr txBox="1"/>
          <p:nvPr/>
        </p:nvSpPr>
        <p:spPr>
          <a:xfrm>
            <a:off x="3870250" y="161278"/>
            <a:ext cx="6074735" cy="923330"/>
          </a:xfrm>
          <a:prstGeom prst="rect">
            <a:avLst/>
          </a:prstGeom>
          <a:noFill/>
        </p:spPr>
        <p:txBody>
          <a:bodyPr wrap="square" rtlCol="0">
            <a:spAutoFit/>
          </a:bodyPr>
          <a:lstStyle/>
          <a:p>
            <a:r>
              <a:rPr lang="en-US" sz="5400" b="1">
                <a:solidFill>
                  <a:schemeClr val="bg1"/>
                </a:solidFill>
                <a:highlight>
                  <a:srgbClr val="FFFF00"/>
                </a:highlight>
              </a:rPr>
              <a:t>Database Design</a:t>
            </a:r>
            <a:endParaRPr lang="en-US" sz="5400" b="1" dirty="0">
              <a:solidFill>
                <a:schemeClr val="bg1"/>
              </a:solidFill>
              <a:highlight>
                <a:srgbClr val="FFFF00"/>
              </a:highlight>
            </a:endParaRPr>
          </a:p>
        </p:txBody>
      </p:sp>
    </p:spTree>
    <p:extLst>
      <p:ext uri="{BB962C8B-B14F-4D97-AF65-F5344CB8AC3E}">
        <p14:creationId xmlns:p14="http://schemas.microsoft.com/office/powerpoint/2010/main" val="3566268205"/>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1233</TotalTime>
  <Words>2143</Words>
  <Application>Microsoft Office PowerPoint</Application>
  <PresentationFormat>Widescreen</PresentationFormat>
  <Paragraphs>610</Paragraphs>
  <Slides>39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Aptos Display</vt:lpstr>
      <vt:lpstr>Aptos Narrow</vt:lpstr>
      <vt:lpstr>Arial</vt:lpstr>
      <vt:lpstr>Calibri</vt:lpstr>
      <vt:lpstr>Goudy Old Style</vt:lpstr>
      <vt:lpstr>Open Sans Extrabold</vt:lpstr>
      <vt:lpstr>Open Sans Semibold</vt:lpstr>
      <vt:lpstr>Times New Roman</vt:lpstr>
      <vt:lpstr>Wingdings</vt:lpstr>
      <vt:lpstr>Wingdings 2</vt:lpstr>
      <vt:lpstr>SlateVTI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Diagram </vt:lpstr>
      <vt:lpstr>PowerPoint Presentation</vt:lpstr>
      <vt:lpstr>PowerPoint Presentation</vt:lpstr>
      <vt:lpstr>PowerPoint Presentation</vt:lpstr>
      <vt:lpstr>PowerPoint Presentation</vt:lpstr>
      <vt:lpstr>Use Case Diagram</vt:lpstr>
      <vt:lpstr>PowerPoint Presentation</vt:lpstr>
      <vt:lpstr>PowerPoint Presentation</vt:lpstr>
      <vt:lpstr>PowerPoint Presentation</vt:lpstr>
      <vt:lpstr>PowerPoint Presentation</vt:lpstr>
      <vt:lpstr>PowerPoint Presentation</vt:lpstr>
      <vt:lpstr>Component diagram</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**Activity Diagram **</dc:title>
  <dc:creator>Aditya Chavan</dc:creator>
  <cp:lastModifiedBy>Aditya Chavan</cp:lastModifiedBy>
  <cp:revision>62</cp:revision>
  <dcterms:created xsi:type="dcterms:W3CDTF">2024-03-31T16:00:07Z</dcterms:created>
  <dcterms:modified xsi:type="dcterms:W3CDTF">2025-02-24T14:09:44Z</dcterms:modified>
</cp:coreProperties>
</file>